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erriweather Light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rriweatherLigh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Light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dd0b9095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dd0b9095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0b90959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d0b9095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dd0b909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dd0b909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d0b9095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d0b9095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dda18e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dda18e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d0b9095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d0b9095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dd0b9095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dd0b9095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d0b9095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dd0b9095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d0b9095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dd0b9095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dd0b9095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dd0b9095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ippowdernails101.000webhostapp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s.pinterest.com/docs/widgets/save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05" y="333403"/>
            <a:ext cx="8426451" cy="42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066675" y="3334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66666"/>
                </a:solidFill>
              </a:rPr>
              <a:t>Lindsay King</a:t>
            </a:r>
            <a:endParaRPr sz="3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https://dippowdernails101.000webhostapp.com/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Questions?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Idea / Project Goals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Beginners Guide to Dip Powder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All things you will need to know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○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“All-In-One” Website</a:t>
            </a:r>
            <a:endParaRPr sz="18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Merriweather"/>
                <a:ea typeface="Merriweather"/>
                <a:cs typeface="Merriweather"/>
                <a:sym typeface="Merriweather"/>
              </a:rPr>
              <a:t>Tool Selection</a:t>
            </a:r>
            <a:endParaRPr sz="3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Documentation</a:t>
            </a:r>
            <a:endParaRPr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Github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MacDown</a:t>
            </a:r>
            <a:endParaRPr sz="15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Frontend</a:t>
            </a:r>
            <a:endParaRPr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HTML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CSS</a:t>
            </a:r>
            <a:endParaRPr sz="15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Backend</a:t>
            </a:r>
            <a:endParaRPr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000WebHost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Features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Directions</a:t>
            </a:r>
            <a:endParaRPr sz="18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Prep, Application, Removal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Tips &amp; Tricks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Photo Gallery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Inspiration, photos can be saved to pinterest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Helpful Links 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Dip Powder Companies, Tools, Accessories, YouTube Tutorials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DIY Section</a:t>
            </a:r>
            <a:endParaRPr sz="18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How to create your own powder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Pinterest Aspect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Found Pinterest’s API for the save button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Allows users to save the images to their own pinterest accounts to go back and find later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 u="sng">
                <a:solidFill>
                  <a:schemeClr val="hlink"/>
                </a:solidFill>
                <a:latin typeface="Merriweather Light"/>
                <a:ea typeface="Merriweather Light"/>
                <a:cs typeface="Merriweather Light"/>
                <a:sym typeface="Merriweather Light"/>
                <a:hlinkClick r:id="rId3"/>
              </a:rPr>
              <a:t>https://developers.pinterest.com/docs/widgets/save/</a:t>
            </a: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?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981" y="3556625"/>
            <a:ext cx="2079050" cy="12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Merriweather"/>
                <a:ea typeface="Merriweather"/>
                <a:cs typeface="Merriweather"/>
                <a:sym typeface="Merriweather"/>
              </a:rPr>
              <a:t>Incomplete Factors</a:t>
            </a:r>
            <a:endParaRPr sz="3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User Login/Registration</a:t>
            </a:r>
            <a:endParaRPr sz="2000"/>
          </a:p>
          <a:p>
            <a:pPr indent="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Allow users to log in to their accounts</a:t>
            </a:r>
            <a:endParaRPr sz="16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Store/Shopping Cart</a:t>
            </a:r>
            <a:endParaRPr sz="2000"/>
          </a:p>
          <a:p>
            <a:pPr indent="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Allow users to buy the powders that I have made</a:t>
            </a:r>
            <a:endParaRPr sz="16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Login/Registration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time making a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 with PHPMyAdmin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 with linking it to the site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is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out of time working on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for completion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in the HTML for the login and register buttons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 the database and the site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to completion: 3-5 days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Store/Shopping Cart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Needs a checkout form/way to take payment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Needs to keep track of inventory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New page for the actual store 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Plan for completion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Create the new page for the actual store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Create the subpages for the checkout and shipping forms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Database for inventory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Time to completion: 3-5 weeks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Challenges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Finding a hosting platform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Couldn’t get Heroku to work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000WebHost cannot connect to GitHub on the free version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Finding time between other class work/projects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Overall learning curve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No prior experience in HTML, CSS, or PHP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