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d0b9095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d0b9095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d0b90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d0b90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d0b909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d0b909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d0b9095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d0b909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d0b909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d0b909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d0b909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d0b909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d0b9095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d0b9095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d0b9095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d0b9095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d0b9095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d0b9095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ppowdernails101.000webhost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5" y="333403"/>
            <a:ext cx="8426451" cy="42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66675" y="3334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Lindsay King</a:t>
            </a:r>
            <a:endParaRPr sz="3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What is it?</a:t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Light"/>
              <a:buChar char="●"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all-in-one website for all things dip powder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Light"/>
              <a:buChar char="○"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Directions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Light"/>
              <a:buChar char="○"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Tips &amp; Tricks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Light"/>
              <a:buChar char="○"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Photo Gallery for inspiration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Light"/>
              <a:buChar char="○"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Helpful Links (to companies, useful products, or youtube video tutorials)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Light"/>
              <a:buChar char="○"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DIY Section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Tool Selection</a:t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Documentation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Github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MacDown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Frontend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HTML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CSS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Backend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000WebHost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Pinterest Aspect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Found Pinterest’s API for the save button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Allows users to save the images to their own pinterest accounts to go back and find later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https://developers.pinterest.com/docs/widgets/save/?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981" y="3556625"/>
            <a:ext cx="2079050" cy="12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Incomplete Factors</a:t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 Login/Registration</a:t>
            </a:r>
            <a:endParaRPr sz="2000"/>
          </a:p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Allow users to log in to their accounts</a:t>
            </a:r>
            <a:endParaRPr sz="16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Store/Shopping Cart</a:t>
            </a:r>
            <a:endParaRPr sz="2000"/>
          </a:p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Allow users to buy the powders that I have made</a:t>
            </a:r>
            <a:endParaRPr sz="16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Login/Registration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making a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PHPMyAdmin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linking it to the site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out of time working 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completion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 the HTML for the login and register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the database and the site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to completion: 3-5 days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Store/Shopping Cart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Needs a checkout form/way to take payment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Needs to keep track of inventory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 page for the actual store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Plan for completion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Create the new page for the actual store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Create the subpages for the checkout and shipping forms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Database for inventory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Time to completion: 3-5 weeks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Finding a hosting platform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Couldn’t get Heroku to work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000WebHost cannot connect to GitHub on the free version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Finding time between other class work/projects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Overall learning curve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No prior experience in HTML, CSS, or PHP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https://dippowdernails101.000webhostapp.com/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