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sldIdLst>
    <p:sldId id="259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2" d="100"/>
          <a:sy n="112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2/7/20XX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3.xml"/><Relationship Id="rId1" Type="http://schemas.openxmlformats.org/officeDocument/2006/relationships/video" Target="https://www.youtube.com/embed/H1mb3ARvSJo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A cartoon of a child standing next to a computer&#10;&#10;Description automatically generated">
            <a:extLst>
              <a:ext uri="{FF2B5EF4-FFF2-40B4-BE49-F238E27FC236}">
                <a16:creationId xmlns:a16="http://schemas.microsoft.com/office/drawing/2014/main" id="{2FB483DE-6BF0-82BE-C6CB-4EF2FF8E35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747" r="22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F3F-0528-8421-522B-AAC77EF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4" y="133161"/>
            <a:ext cx="9905999" cy="1478570"/>
          </a:xfrm>
        </p:spPr>
        <p:txBody>
          <a:bodyPr>
            <a:normAutofit/>
          </a:bodyPr>
          <a:lstStyle/>
          <a:p>
            <a:r>
              <a:rPr lang="en-US" sz="4400" dirty="0"/>
              <a:t>Class Announcements (12/4/2023)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1FF5-CBC7-FE55-8A35-6D875AE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4" y="1496845"/>
            <a:ext cx="6294507" cy="507929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Söhne"/>
              </a:rPr>
              <a:t>Motivation </a:t>
            </a:r>
          </a:p>
          <a:p>
            <a:r>
              <a:rPr lang="en-US" sz="3800" dirty="0">
                <a:latin typeface="Söhne"/>
              </a:rPr>
              <a:t>Git Setup </a:t>
            </a:r>
          </a:p>
          <a:p>
            <a:r>
              <a:rPr lang="en-US" sz="2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Window Object &amp; Conditionals </a:t>
            </a:r>
          </a:p>
          <a:p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</a:rPr>
              <a:t>Finish Conditionals </a:t>
            </a:r>
          </a:p>
          <a:p>
            <a:r>
              <a:rPr lang="en-US" sz="2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Activity </a:t>
            </a:r>
          </a:p>
          <a:p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</a:rPr>
              <a:t>Arrays (if we have time)</a:t>
            </a:r>
            <a:br>
              <a:rPr lang="en-US" sz="2600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Class Link Recordings</a:t>
            </a:r>
            <a:endParaRPr lang="en-US" dirty="0"/>
          </a:p>
        </p:txBody>
      </p:sp>
      <p:pic>
        <p:nvPicPr>
          <p:cNvPr id="12298" name="Picture 10" descr="55,400+ Road Map Stock Photos, Pictures &amp; Royalty-Free Images - iStock |  Roadmap infographic, Map, Road">
            <a:extLst>
              <a:ext uri="{FF2B5EF4-FFF2-40B4-BE49-F238E27FC236}">
                <a16:creationId xmlns:a16="http://schemas.microsoft.com/office/drawing/2014/main" id="{8E04A678-315F-5FE8-A54E-33630DF3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6" y="1933803"/>
            <a:ext cx="4305763" cy="2757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Online Media 3" title="Elon Musk - How To Learn Anything">
            <a:hlinkClick r:id="" action="ppaction://media"/>
            <a:extLst>
              <a:ext uri="{FF2B5EF4-FFF2-40B4-BE49-F238E27FC236}">
                <a16:creationId xmlns:a16="http://schemas.microsoft.com/office/drawing/2014/main" id="{562733EA-23E6-0E77-01E9-F3EA712F49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460995" y="4514602"/>
            <a:ext cx="3911924" cy="22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39BB-047C-B838-5F78-37E43CDA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6957-D444-B618-E3D8-5B374C7C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Check if the season is Autumn, Winter, Spring or Summer. If the user input is 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September, October or November, the season is Autumn.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December, January or February, the season is Winter.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March, April or May, the season is Spring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June, July or August, the season is Summer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9E0F-EB34-EEB5-9A43-FFD8BD74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5C11-EF16-28B5-077B-3502684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39BB-047C-B838-5F78-37E43CDA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6957-D444-B618-E3D8-5B374C7C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Check if a day is weekend day or a working day. Your script will take day as an input.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What is the day  today? Saturday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Saturday is a weekend.</a:t>
            </a:r>
          </a:p>
          <a:p>
            <a:pPr lvl="1"/>
            <a:endParaRPr lang="en-US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What is the day today?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saturDaY</a:t>
            </a:r>
            <a:endParaRPr lang="en-US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Saturday is a weekend.</a:t>
            </a:r>
          </a:p>
          <a:p>
            <a:pPr lvl="1"/>
            <a:endParaRPr lang="en-US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What is the day today? Friday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Friday is a working day.</a:t>
            </a:r>
          </a:p>
          <a:p>
            <a:pPr lvl="1"/>
            <a:endParaRPr lang="en-US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What is the day today?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-apple-system"/>
              </a:rPr>
              <a:t>FrIDAy</a:t>
            </a:r>
            <a:endParaRPr lang="en-US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    Friday is a working day.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9E0F-EB34-EEB5-9A43-FFD8BD74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5C11-EF16-28B5-077B-3502684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5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0B02-6B71-1A49-8248-B3FF3C6B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1827-DEC8-9E55-0B77-0815F413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program which tells the number of days in a month.</a:t>
            </a:r>
          </a:p>
          <a:p>
            <a:r>
              <a:rPr lang="en-US" dirty="0">
                <a:solidFill>
                  <a:schemeClr val="tx1"/>
                </a:solidFill>
              </a:rPr>
              <a:t>  Enter a month: January</a:t>
            </a:r>
          </a:p>
          <a:p>
            <a:r>
              <a:rPr lang="en-US" dirty="0">
                <a:solidFill>
                  <a:schemeClr val="tx1"/>
                </a:solidFill>
              </a:rPr>
              <a:t>  January has 31 days.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Enter a month: JANUARY</a:t>
            </a:r>
          </a:p>
          <a:p>
            <a:r>
              <a:rPr lang="en-US" dirty="0">
                <a:solidFill>
                  <a:schemeClr val="tx1"/>
                </a:solidFill>
              </a:rPr>
              <a:t>  January has 31 day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Enter a month: February</a:t>
            </a:r>
          </a:p>
          <a:p>
            <a:r>
              <a:rPr lang="en-US" dirty="0">
                <a:solidFill>
                  <a:schemeClr val="tx1"/>
                </a:solidFill>
              </a:rPr>
              <a:t>  February has 28 days.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Enter a month: </a:t>
            </a:r>
            <a:r>
              <a:rPr lang="en-US" dirty="0" err="1">
                <a:solidFill>
                  <a:schemeClr val="tx1"/>
                </a:solidFill>
              </a:rPr>
              <a:t>FEbruary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February has 28 days.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14383-24A2-1F00-0B97-868BA6A5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A0CD-F3A9-7CB2-D645-09A6C2FB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25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 lines design" id="{2407D200-3004-4ADD-9D29-6D4C9B951E75}" vid="{22312BCD-9B59-4CBE-B473-4FDC2F04D3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.xml><?xml version="1.0" encoding="utf-8"?>
<ds:datastoreItem xmlns:ds="http://schemas.openxmlformats.org/officeDocument/2006/customXml" ds:itemID="{5462B0DF-AFCF-4681-BDD6-4CC4EE7AE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1F1737-EB5A-49A3-BFCA-A97A8DCDF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63D7C-E9CB-4C77-8528-77A30083B7F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{056395B6-3261-4E13-8EC8-D46735E50927}tf22797433_win32</Template>
  <TotalTime>16</TotalTime>
  <Words>240</Words>
  <Application>Microsoft Office PowerPoint</Application>
  <PresentationFormat>Widescreen</PresentationFormat>
  <Paragraphs>43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Söhne</vt:lpstr>
      <vt:lpstr>Univers Condensed Light</vt:lpstr>
      <vt:lpstr>Walbaum Display Light</vt:lpstr>
      <vt:lpstr>AngleLinesVTI</vt:lpstr>
      <vt:lpstr>Week 4</vt:lpstr>
      <vt:lpstr>Class Announcements (12/4/2023) </vt:lpstr>
      <vt:lpstr>Class Activity </vt:lpstr>
      <vt:lpstr>Class Activity </vt:lpstr>
      <vt:lpstr>Class Activity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Kelebet Engida</dc:creator>
  <cp:lastModifiedBy>Kelebet Engida</cp:lastModifiedBy>
  <cp:revision>2</cp:revision>
  <dcterms:created xsi:type="dcterms:W3CDTF">2023-12-04T23:56:20Z</dcterms:created>
  <dcterms:modified xsi:type="dcterms:W3CDTF">2023-12-05T00:13:19Z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