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6" r:id="rId7"/>
    <p:sldId id="263" r:id="rId8"/>
    <p:sldId id="265" r:id="rId9"/>
    <p:sldId id="262" r:id="rId10"/>
    <p:sldId id="264" r:id="rId11"/>
    <p:sldId id="260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E176E-F7DD-4904-AC74-3EBD6CF5D817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3A8341BA-BE08-48AF-83BC-47A240861D96}">
      <dgm:prSet phldrT="[Metin]"/>
      <dgm:spPr/>
      <dgm:t>
        <a:bodyPr/>
        <a:lstStyle/>
        <a:p>
          <a:r>
            <a:rPr lang="en-US" altLang="en-US" dirty="0">
              <a:latin typeface="Arial" panose="020B0604020202020204" pitchFamily="34" charset="0"/>
            </a:rPr>
            <a:t>Define the Organization</a:t>
          </a:r>
          <a:endParaRPr lang="tr-TR" altLang="en-US" dirty="0">
            <a:latin typeface="Arial" panose="020B0604020202020204" pitchFamily="34" charset="0"/>
          </a:endParaRPr>
        </a:p>
        <a:p>
          <a:r>
            <a:rPr lang="tr-TR" dirty="0">
              <a:latin typeface="Arial" panose="020B0604020202020204" pitchFamily="34" charset="0"/>
            </a:rPr>
            <a:t>- </a:t>
          </a:r>
          <a:r>
            <a:rPr lang="tr-TR" dirty="0" err="1">
              <a:latin typeface="Arial" panose="020B0604020202020204" pitchFamily="34" charset="0"/>
            </a:rPr>
            <a:t>Vision</a:t>
          </a:r>
          <a:endParaRPr lang="tr-TR" dirty="0">
            <a:latin typeface="Arial" panose="020B0604020202020204" pitchFamily="34" charset="0"/>
          </a:endParaRPr>
        </a:p>
        <a:p>
          <a:r>
            <a:rPr lang="tr-TR" dirty="0">
              <a:latin typeface="Arial" panose="020B0604020202020204" pitchFamily="34" charset="0"/>
            </a:rPr>
            <a:t>- </a:t>
          </a:r>
          <a:r>
            <a:rPr lang="tr-TR" dirty="0" err="1">
              <a:latin typeface="Arial" panose="020B0604020202020204" pitchFamily="34" charset="0"/>
            </a:rPr>
            <a:t>Mission</a:t>
          </a:r>
          <a:r>
            <a:rPr lang="tr-TR" dirty="0">
              <a:latin typeface="Arial" panose="020B0604020202020204" pitchFamily="34" charset="0"/>
            </a:rPr>
            <a:t> Statement</a:t>
          </a:r>
          <a:endParaRPr lang="tr-TR" dirty="0"/>
        </a:p>
      </dgm:t>
    </dgm:pt>
    <dgm:pt modelId="{779BF0CE-9E91-4295-B3A1-E67F10D730CD}" type="parTrans" cxnId="{11246F3E-F048-4003-A6E2-7D5478AB2173}">
      <dgm:prSet/>
      <dgm:spPr/>
      <dgm:t>
        <a:bodyPr/>
        <a:lstStyle/>
        <a:p>
          <a:endParaRPr lang="tr-TR"/>
        </a:p>
      </dgm:t>
    </dgm:pt>
    <dgm:pt modelId="{E329CF51-4B59-4436-8A39-BB5F04EAEA12}" type="sibTrans" cxnId="{11246F3E-F048-4003-A6E2-7D5478AB2173}">
      <dgm:prSet/>
      <dgm:spPr/>
      <dgm:t>
        <a:bodyPr/>
        <a:lstStyle/>
        <a:p>
          <a:endParaRPr lang="tr-TR"/>
        </a:p>
      </dgm:t>
    </dgm:pt>
    <dgm:pt modelId="{7A1CAA45-2559-44FE-984C-FA44D3EACFCD}">
      <dgm:prSet phldrT="[Metin]"/>
      <dgm:spPr/>
      <dgm:t>
        <a:bodyPr/>
        <a:lstStyle/>
        <a:p>
          <a:r>
            <a:rPr lang="en-US" altLang="en-US" dirty="0">
              <a:latin typeface="Arial" panose="020B0604020202020204" pitchFamily="34" charset="0"/>
            </a:rPr>
            <a:t>Understand the Operating Environment</a:t>
          </a:r>
          <a:endParaRPr lang="tr-TR" altLang="en-US" dirty="0">
            <a:latin typeface="Arial" panose="020B0604020202020204" pitchFamily="34" charset="0"/>
          </a:endParaRPr>
        </a:p>
        <a:p>
          <a:r>
            <a:rPr lang="tr-TR" dirty="0">
              <a:latin typeface="Arial" panose="020B0604020202020204" pitchFamily="34" charset="0"/>
            </a:rPr>
            <a:t>- </a:t>
          </a:r>
          <a:r>
            <a:rPr lang="tr-TR" dirty="0" err="1">
              <a:latin typeface="Arial" panose="020B0604020202020204" pitchFamily="34" charset="0"/>
            </a:rPr>
            <a:t>External</a:t>
          </a:r>
          <a:endParaRPr lang="tr-TR" dirty="0">
            <a:latin typeface="Arial" panose="020B0604020202020204" pitchFamily="34" charset="0"/>
          </a:endParaRPr>
        </a:p>
        <a:p>
          <a:r>
            <a:rPr lang="tr-TR" dirty="0">
              <a:latin typeface="Arial" panose="020B0604020202020204" pitchFamily="34" charset="0"/>
            </a:rPr>
            <a:t>- </a:t>
          </a:r>
          <a:r>
            <a:rPr lang="tr-TR" dirty="0" err="1">
              <a:latin typeface="Arial" panose="020B0604020202020204" pitchFamily="34" charset="0"/>
            </a:rPr>
            <a:t>Internal</a:t>
          </a:r>
          <a:endParaRPr lang="tr-TR" dirty="0"/>
        </a:p>
      </dgm:t>
    </dgm:pt>
    <dgm:pt modelId="{D927154D-9CB2-4055-BF7D-D05B2420111D}" type="parTrans" cxnId="{BB958B8A-920E-473C-AC09-0B5A48D15A53}">
      <dgm:prSet/>
      <dgm:spPr/>
      <dgm:t>
        <a:bodyPr/>
        <a:lstStyle/>
        <a:p>
          <a:endParaRPr lang="tr-TR"/>
        </a:p>
      </dgm:t>
    </dgm:pt>
    <dgm:pt modelId="{7F34512B-E1C3-42EE-B9AD-1DCA54650EF9}" type="sibTrans" cxnId="{BB958B8A-920E-473C-AC09-0B5A48D15A53}">
      <dgm:prSet/>
      <dgm:spPr/>
      <dgm:t>
        <a:bodyPr/>
        <a:lstStyle/>
        <a:p>
          <a:endParaRPr lang="tr-TR"/>
        </a:p>
      </dgm:t>
    </dgm:pt>
    <dgm:pt modelId="{119F9CFF-CE53-40B2-9AD0-D673E3FE0EEB}">
      <dgm:prSet phldrT="[Metin]"/>
      <dgm:spPr/>
      <dgm:t>
        <a:bodyPr/>
        <a:lstStyle/>
        <a:p>
          <a:r>
            <a:rPr lang="en-US" altLang="en-US" dirty="0">
              <a:latin typeface="Arial" panose="020B0604020202020204" pitchFamily="34" charset="0"/>
            </a:rPr>
            <a:t>Determine Strategic Alternatives </a:t>
          </a:r>
          <a:endParaRPr lang="tr-TR" dirty="0"/>
        </a:p>
      </dgm:t>
    </dgm:pt>
    <dgm:pt modelId="{5BD73A3A-135E-49E9-9535-633E49D87BEC}" type="parTrans" cxnId="{7833E35D-9466-428A-B1A7-7F0D54789A38}">
      <dgm:prSet/>
      <dgm:spPr/>
      <dgm:t>
        <a:bodyPr/>
        <a:lstStyle/>
        <a:p>
          <a:endParaRPr lang="tr-TR"/>
        </a:p>
      </dgm:t>
    </dgm:pt>
    <dgm:pt modelId="{627EC6EA-3611-4FD4-8A45-2B5094B35660}" type="sibTrans" cxnId="{7833E35D-9466-428A-B1A7-7F0D54789A38}">
      <dgm:prSet/>
      <dgm:spPr/>
      <dgm:t>
        <a:bodyPr/>
        <a:lstStyle/>
        <a:p>
          <a:endParaRPr lang="tr-TR"/>
        </a:p>
      </dgm:t>
    </dgm:pt>
    <dgm:pt modelId="{071B81CF-633E-4B7B-A361-EEFC87FB29F6}">
      <dgm:prSet/>
      <dgm:spPr/>
      <dgm:t>
        <a:bodyPr/>
        <a:lstStyle/>
        <a:p>
          <a:r>
            <a:rPr lang="en-US" altLang="en-US" dirty="0">
              <a:latin typeface="Arial" panose="020B0604020202020204" pitchFamily="34" charset="0"/>
            </a:rPr>
            <a:t>Formulate Strategy (long term)</a:t>
          </a:r>
          <a:endParaRPr lang="tr-TR" dirty="0"/>
        </a:p>
      </dgm:t>
    </dgm:pt>
    <dgm:pt modelId="{9AACE74E-A942-4C24-BC55-CB68F5FF7705}" type="parTrans" cxnId="{607ED0AE-630C-4643-8B21-8F1DD70A0C62}">
      <dgm:prSet/>
      <dgm:spPr/>
      <dgm:t>
        <a:bodyPr/>
        <a:lstStyle/>
        <a:p>
          <a:endParaRPr lang="tr-TR"/>
        </a:p>
      </dgm:t>
    </dgm:pt>
    <dgm:pt modelId="{C4D9FC3C-4033-4ECF-BDE2-DA09004F547E}" type="sibTrans" cxnId="{607ED0AE-630C-4643-8B21-8F1DD70A0C62}">
      <dgm:prSet/>
      <dgm:spPr/>
      <dgm:t>
        <a:bodyPr/>
        <a:lstStyle/>
        <a:p>
          <a:endParaRPr lang="tr-TR"/>
        </a:p>
      </dgm:t>
    </dgm:pt>
    <dgm:pt modelId="{D308DE90-2413-46EF-99A6-A1853983E93D}">
      <dgm:prSet/>
      <dgm:spPr/>
      <dgm:t>
        <a:bodyPr/>
        <a:lstStyle/>
        <a:p>
          <a:r>
            <a:rPr lang="en-US" altLang="en-US">
              <a:latin typeface="Arial" panose="020B0604020202020204" pitchFamily="34" charset="0"/>
            </a:rPr>
            <a:t>Implement Strategy through Tactics (short term)</a:t>
          </a:r>
          <a:endParaRPr lang="tr-TR" dirty="0"/>
        </a:p>
      </dgm:t>
    </dgm:pt>
    <dgm:pt modelId="{34169279-8A47-43A3-ACF4-C9B40EE43EB0}" type="parTrans" cxnId="{0A3DA4CF-BC97-46ED-91B1-E66A8CCC0068}">
      <dgm:prSet/>
      <dgm:spPr/>
      <dgm:t>
        <a:bodyPr/>
        <a:lstStyle/>
        <a:p>
          <a:endParaRPr lang="tr-TR"/>
        </a:p>
      </dgm:t>
    </dgm:pt>
    <dgm:pt modelId="{A588CD04-0FD0-4288-8315-0145AA198164}" type="sibTrans" cxnId="{0A3DA4CF-BC97-46ED-91B1-E66A8CCC0068}">
      <dgm:prSet/>
      <dgm:spPr/>
      <dgm:t>
        <a:bodyPr/>
        <a:lstStyle/>
        <a:p>
          <a:endParaRPr lang="tr-TR"/>
        </a:p>
      </dgm:t>
    </dgm:pt>
    <dgm:pt modelId="{DC821D62-ACCD-465F-941B-4EF5D1A4007F}" type="pres">
      <dgm:prSet presAssocID="{D77E176E-F7DD-4904-AC74-3EBD6CF5D817}" presName="CompostProcess" presStyleCnt="0">
        <dgm:presLayoutVars>
          <dgm:dir/>
          <dgm:resizeHandles val="exact"/>
        </dgm:presLayoutVars>
      </dgm:prSet>
      <dgm:spPr/>
    </dgm:pt>
    <dgm:pt modelId="{EF861275-BC08-4555-98E1-B94A42FA1A83}" type="pres">
      <dgm:prSet presAssocID="{D77E176E-F7DD-4904-AC74-3EBD6CF5D817}" presName="arrow" presStyleLbl="bgShp" presStyleIdx="0" presStyleCnt="1"/>
      <dgm:spPr/>
    </dgm:pt>
    <dgm:pt modelId="{6C036BD1-E923-4809-A25C-A7A09048F4BC}" type="pres">
      <dgm:prSet presAssocID="{D77E176E-F7DD-4904-AC74-3EBD6CF5D817}" presName="linearProcess" presStyleCnt="0"/>
      <dgm:spPr/>
    </dgm:pt>
    <dgm:pt modelId="{54F39100-46CE-4496-A8B3-8E4DEEBBEAEA}" type="pres">
      <dgm:prSet presAssocID="{3A8341BA-BE08-48AF-83BC-47A240861D96}" presName="textNode" presStyleLbl="node1" presStyleIdx="0" presStyleCnt="5">
        <dgm:presLayoutVars>
          <dgm:bulletEnabled val="1"/>
        </dgm:presLayoutVars>
      </dgm:prSet>
      <dgm:spPr/>
    </dgm:pt>
    <dgm:pt modelId="{79ECA5C0-3552-43EC-B94C-4F8A5620CAAD}" type="pres">
      <dgm:prSet presAssocID="{E329CF51-4B59-4436-8A39-BB5F04EAEA12}" presName="sibTrans" presStyleCnt="0"/>
      <dgm:spPr/>
    </dgm:pt>
    <dgm:pt modelId="{76EE87C1-A852-4BD8-B540-B2F04BF788E2}" type="pres">
      <dgm:prSet presAssocID="{7A1CAA45-2559-44FE-984C-FA44D3EACFCD}" presName="textNode" presStyleLbl="node1" presStyleIdx="1" presStyleCnt="5">
        <dgm:presLayoutVars>
          <dgm:bulletEnabled val="1"/>
        </dgm:presLayoutVars>
      </dgm:prSet>
      <dgm:spPr/>
    </dgm:pt>
    <dgm:pt modelId="{1F216C37-EAB6-4ED3-9A70-3EC0AAE03253}" type="pres">
      <dgm:prSet presAssocID="{7F34512B-E1C3-42EE-B9AD-1DCA54650EF9}" presName="sibTrans" presStyleCnt="0"/>
      <dgm:spPr/>
    </dgm:pt>
    <dgm:pt modelId="{EAFC666B-B2BF-40AF-9A7F-85FD8A52ACE1}" type="pres">
      <dgm:prSet presAssocID="{119F9CFF-CE53-40B2-9AD0-D673E3FE0EEB}" presName="textNode" presStyleLbl="node1" presStyleIdx="2" presStyleCnt="5">
        <dgm:presLayoutVars>
          <dgm:bulletEnabled val="1"/>
        </dgm:presLayoutVars>
      </dgm:prSet>
      <dgm:spPr/>
    </dgm:pt>
    <dgm:pt modelId="{B6CD0E4E-D717-45BC-8A3E-A6DC8731F0CF}" type="pres">
      <dgm:prSet presAssocID="{627EC6EA-3611-4FD4-8A45-2B5094B35660}" presName="sibTrans" presStyleCnt="0"/>
      <dgm:spPr/>
    </dgm:pt>
    <dgm:pt modelId="{9E127B42-88F6-4B96-A0DC-C92562152000}" type="pres">
      <dgm:prSet presAssocID="{071B81CF-633E-4B7B-A361-EEFC87FB29F6}" presName="textNode" presStyleLbl="node1" presStyleIdx="3" presStyleCnt="5">
        <dgm:presLayoutVars>
          <dgm:bulletEnabled val="1"/>
        </dgm:presLayoutVars>
      </dgm:prSet>
      <dgm:spPr/>
    </dgm:pt>
    <dgm:pt modelId="{9AF6A571-0B9B-4DCC-BFB8-F92C7D6CBB24}" type="pres">
      <dgm:prSet presAssocID="{C4D9FC3C-4033-4ECF-BDE2-DA09004F547E}" presName="sibTrans" presStyleCnt="0"/>
      <dgm:spPr/>
    </dgm:pt>
    <dgm:pt modelId="{E6A19707-302C-448C-9DDD-06354BD1D106}" type="pres">
      <dgm:prSet presAssocID="{D308DE90-2413-46EF-99A6-A1853983E93D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11246F3E-F048-4003-A6E2-7D5478AB2173}" srcId="{D77E176E-F7DD-4904-AC74-3EBD6CF5D817}" destId="{3A8341BA-BE08-48AF-83BC-47A240861D96}" srcOrd="0" destOrd="0" parTransId="{779BF0CE-9E91-4295-B3A1-E67F10D730CD}" sibTransId="{E329CF51-4B59-4436-8A39-BB5F04EAEA12}"/>
    <dgm:cxn modelId="{D2823B40-5069-4E14-8526-E75AD7BD9EE9}" type="presOf" srcId="{3A8341BA-BE08-48AF-83BC-47A240861D96}" destId="{54F39100-46CE-4496-A8B3-8E4DEEBBEAEA}" srcOrd="0" destOrd="0" presId="urn:microsoft.com/office/officeart/2005/8/layout/hProcess9"/>
    <dgm:cxn modelId="{7833E35D-9466-428A-B1A7-7F0D54789A38}" srcId="{D77E176E-F7DD-4904-AC74-3EBD6CF5D817}" destId="{119F9CFF-CE53-40B2-9AD0-D673E3FE0EEB}" srcOrd="2" destOrd="0" parTransId="{5BD73A3A-135E-49E9-9535-633E49D87BEC}" sibTransId="{627EC6EA-3611-4FD4-8A45-2B5094B35660}"/>
    <dgm:cxn modelId="{656A9062-E76A-44BD-9ABE-4A15C1779FCE}" type="presOf" srcId="{119F9CFF-CE53-40B2-9AD0-D673E3FE0EEB}" destId="{EAFC666B-B2BF-40AF-9A7F-85FD8A52ACE1}" srcOrd="0" destOrd="0" presId="urn:microsoft.com/office/officeart/2005/8/layout/hProcess9"/>
    <dgm:cxn modelId="{D11B5D4C-3907-44DD-A8AA-F05824C32307}" type="presOf" srcId="{D308DE90-2413-46EF-99A6-A1853983E93D}" destId="{E6A19707-302C-448C-9DDD-06354BD1D106}" srcOrd="0" destOrd="0" presId="urn:microsoft.com/office/officeart/2005/8/layout/hProcess9"/>
    <dgm:cxn modelId="{4291BB74-CD98-47BC-8502-E589334DCEC2}" type="presOf" srcId="{7A1CAA45-2559-44FE-984C-FA44D3EACFCD}" destId="{76EE87C1-A852-4BD8-B540-B2F04BF788E2}" srcOrd="0" destOrd="0" presId="urn:microsoft.com/office/officeart/2005/8/layout/hProcess9"/>
    <dgm:cxn modelId="{BB958B8A-920E-473C-AC09-0B5A48D15A53}" srcId="{D77E176E-F7DD-4904-AC74-3EBD6CF5D817}" destId="{7A1CAA45-2559-44FE-984C-FA44D3EACFCD}" srcOrd="1" destOrd="0" parTransId="{D927154D-9CB2-4055-BF7D-D05B2420111D}" sibTransId="{7F34512B-E1C3-42EE-B9AD-1DCA54650EF9}"/>
    <dgm:cxn modelId="{013B878E-C4F9-46A1-BE9D-CF2EF8EA5FAE}" type="presOf" srcId="{071B81CF-633E-4B7B-A361-EEFC87FB29F6}" destId="{9E127B42-88F6-4B96-A0DC-C92562152000}" srcOrd="0" destOrd="0" presId="urn:microsoft.com/office/officeart/2005/8/layout/hProcess9"/>
    <dgm:cxn modelId="{607ED0AE-630C-4643-8B21-8F1DD70A0C62}" srcId="{D77E176E-F7DD-4904-AC74-3EBD6CF5D817}" destId="{071B81CF-633E-4B7B-A361-EEFC87FB29F6}" srcOrd="3" destOrd="0" parTransId="{9AACE74E-A942-4C24-BC55-CB68F5FF7705}" sibTransId="{C4D9FC3C-4033-4ECF-BDE2-DA09004F547E}"/>
    <dgm:cxn modelId="{0A3DA4CF-BC97-46ED-91B1-E66A8CCC0068}" srcId="{D77E176E-F7DD-4904-AC74-3EBD6CF5D817}" destId="{D308DE90-2413-46EF-99A6-A1853983E93D}" srcOrd="4" destOrd="0" parTransId="{34169279-8A47-43A3-ACF4-C9B40EE43EB0}" sibTransId="{A588CD04-0FD0-4288-8315-0145AA198164}"/>
    <dgm:cxn modelId="{9DF73BF6-5E37-40DC-A34E-D6B69A565274}" type="presOf" srcId="{D77E176E-F7DD-4904-AC74-3EBD6CF5D817}" destId="{DC821D62-ACCD-465F-941B-4EF5D1A4007F}" srcOrd="0" destOrd="0" presId="urn:microsoft.com/office/officeart/2005/8/layout/hProcess9"/>
    <dgm:cxn modelId="{53184A17-61AA-49CA-9497-F12857E792FD}" type="presParOf" srcId="{DC821D62-ACCD-465F-941B-4EF5D1A4007F}" destId="{EF861275-BC08-4555-98E1-B94A42FA1A83}" srcOrd="0" destOrd="0" presId="urn:microsoft.com/office/officeart/2005/8/layout/hProcess9"/>
    <dgm:cxn modelId="{B30D0177-ACDD-4EB4-B24C-0FD2C5DDAC91}" type="presParOf" srcId="{DC821D62-ACCD-465F-941B-4EF5D1A4007F}" destId="{6C036BD1-E923-4809-A25C-A7A09048F4BC}" srcOrd="1" destOrd="0" presId="urn:microsoft.com/office/officeart/2005/8/layout/hProcess9"/>
    <dgm:cxn modelId="{03C5DDF0-53BC-4AEE-923F-9820D5C3F4C3}" type="presParOf" srcId="{6C036BD1-E923-4809-A25C-A7A09048F4BC}" destId="{54F39100-46CE-4496-A8B3-8E4DEEBBEAEA}" srcOrd="0" destOrd="0" presId="urn:microsoft.com/office/officeart/2005/8/layout/hProcess9"/>
    <dgm:cxn modelId="{4E5FC13F-1232-4257-A0C6-91438DBC3DEF}" type="presParOf" srcId="{6C036BD1-E923-4809-A25C-A7A09048F4BC}" destId="{79ECA5C0-3552-43EC-B94C-4F8A5620CAAD}" srcOrd="1" destOrd="0" presId="urn:microsoft.com/office/officeart/2005/8/layout/hProcess9"/>
    <dgm:cxn modelId="{BCBDE95B-34BB-43B4-8D5C-8CE5546ABA45}" type="presParOf" srcId="{6C036BD1-E923-4809-A25C-A7A09048F4BC}" destId="{76EE87C1-A852-4BD8-B540-B2F04BF788E2}" srcOrd="2" destOrd="0" presId="urn:microsoft.com/office/officeart/2005/8/layout/hProcess9"/>
    <dgm:cxn modelId="{E9BAAE2F-971A-4BA7-8A0E-33C48C603A43}" type="presParOf" srcId="{6C036BD1-E923-4809-A25C-A7A09048F4BC}" destId="{1F216C37-EAB6-4ED3-9A70-3EC0AAE03253}" srcOrd="3" destOrd="0" presId="urn:microsoft.com/office/officeart/2005/8/layout/hProcess9"/>
    <dgm:cxn modelId="{99346464-1FFE-43C6-BAB0-40925EC25138}" type="presParOf" srcId="{6C036BD1-E923-4809-A25C-A7A09048F4BC}" destId="{EAFC666B-B2BF-40AF-9A7F-85FD8A52ACE1}" srcOrd="4" destOrd="0" presId="urn:microsoft.com/office/officeart/2005/8/layout/hProcess9"/>
    <dgm:cxn modelId="{1EA713C2-F349-4D98-916D-7FCF5F4214EB}" type="presParOf" srcId="{6C036BD1-E923-4809-A25C-A7A09048F4BC}" destId="{B6CD0E4E-D717-45BC-8A3E-A6DC8731F0CF}" srcOrd="5" destOrd="0" presId="urn:microsoft.com/office/officeart/2005/8/layout/hProcess9"/>
    <dgm:cxn modelId="{BC58E528-551F-426B-B2A6-7C81BDBACD7F}" type="presParOf" srcId="{6C036BD1-E923-4809-A25C-A7A09048F4BC}" destId="{9E127B42-88F6-4B96-A0DC-C92562152000}" srcOrd="6" destOrd="0" presId="urn:microsoft.com/office/officeart/2005/8/layout/hProcess9"/>
    <dgm:cxn modelId="{FDED2358-842A-45E2-B73A-1074C433D3CE}" type="presParOf" srcId="{6C036BD1-E923-4809-A25C-A7A09048F4BC}" destId="{9AF6A571-0B9B-4DCC-BFB8-F92C7D6CBB24}" srcOrd="7" destOrd="0" presId="urn:microsoft.com/office/officeart/2005/8/layout/hProcess9"/>
    <dgm:cxn modelId="{3B7B0BED-5DDB-4EBF-ADA8-84313AA68082}" type="presParOf" srcId="{6C036BD1-E923-4809-A25C-A7A09048F4BC}" destId="{E6A19707-302C-448C-9DDD-06354BD1D10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CAA61-B701-4E56-A02C-677CF161E29E}" type="doc">
      <dgm:prSet loTypeId="urn:microsoft.com/office/officeart/2005/8/layout/cycle7" loCatId="cycle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tr-TR"/>
        </a:p>
      </dgm:t>
    </dgm:pt>
    <dgm:pt modelId="{77B422BD-6034-4D6B-9F66-2D3C9E95FC1D}">
      <dgm:prSet phldrT="[Metin]"/>
      <dgm:spPr/>
      <dgm:t>
        <a:bodyPr/>
        <a:lstStyle/>
        <a:p>
          <a:r>
            <a:rPr lang="tr-TR" dirty="0" err="1"/>
            <a:t>Formation</a:t>
          </a:r>
          <a:r>
            <a:rPr lang="tr-TR" dirty="0"/>
            <a:t> of </a:t>
          </a:r>
          <a:r>
            <a:rPr lang="tr-TR" dirty="0" err="1"/>
            <a:t>Mission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Objectives</a:t>
          </a:r>
          <a:endParaRPr lang="tr-TR" dirty="0"/>
        </a:p>
      </dgm:t>
    </dgm:pt>
    <dgm:pt modelId="{8BD02EDE-9C3F-40B7-A659-C9EF832A3D65}" type="parTrans" cxnId="{CE9ED975-9F56-4C84-B828-0D1758660469}">
      <dgm:prSet/>
      <dgm:spPr/>
      <dgm:t>
        <a:bodyPr/>
        <a:lstStyle/>
        <a:p>
          <a:endParaRPr lang="tr-TR"/>
        </a:p>
      </dgm:t>
    </dgm:pt>
    <dgm:pt modelId="{40CDAEF2-3585-457B-BC18-2383D912CB53}" type="sibTrans" cxnId="{CE9ED975-9F56-4C84-B828-0D1758660469}">
      <dgm:prSet/>
      <dgm:spPr/>
      <dgm:t>
        <a:bodyPr/>
        <a:lstStyle/>
        <a:p>
          <a:endParaRPr lang="tr-TR"/>
        </a:p>
      </dgm:t>
    </dgm:pt>
    <dgm:pt modelId="{0985927B-11FA-4FE7-91A2-D0C9A58AF88E}">
      <dgm:prSet phldrT="[Metin]"/>
      <dgm:spPr/>
      <dgm:t>
        <a:bodyPr/>
        <a:lstStyle/>
        <a:p>
          <a:r>
            <a:rPr lang="tr-TR" dirty="0"/>
            <a:t>SWOT Analysis</a:t>
          </a:r>
        </a:p>
      </dgm:t>
    </dgm:pt>
    <dgm:pt modelId="{D0FCD550-4682-4BE0-8A75-B4A329D88D37}" type="parTrans" cxnId="{5F4C2159-B9B5-4DEC-B593-7624D9AE637B}">
      <dgm:prSet/>
      <dgm:spPr/>
      <dgm:t>
        <a:bodyPr/>
        <a:lstStyle/>
        <a:p>
          <a:endParaRPr lang="tr-TR"/>
        </a:p>
      </dgm:t>
    </dgm:pt>
    <dgm:pt modelId="{13F05A5B-AF53-468E-BA5C-1ABE65D25E03}" type="sibTrans" cxnId="{5F4C2159-B9B5-4DEC-B593-7624D9AE637B}">
      <dgm:prSet/>
      <dgm:spPr/>
      <dgm:t>
        <a:bodyPr/>
        <a:lstStyle/>
        <a:p>
          <a:endParaRPr lang="tr-TR"/>
        </a:p>
      </dgm:t>
    </dgm:pt>
    <dgm:pt modelId="{3EF11CD2-858A-48AD-B1B9-FA57E9431702}">
      <dgm:prSet phldrT="[Metin]"/>
      <dgm:spPr/>
      <dgm:t>
        <a:bodyPr/>
        <a:lstStyle/>
        <a:p>
          <a:r>
            <a:rPr lang="tr-TR" dirty="0" err="1"/>
            <a:t>Consideration</a:t>
          </a:r>
          <a:r>
            <a:rPr lang="tr-TR" dirty="0"/>
            <a:t> of Strategic </a:t>
          </a:r>
          <a:r>
            <a:rPr lang="tr-TR" dirty="0" err="1"/>
            <a:t>Alternatives</a:t>
          </a:r>
          <a:endParaRPr lang="tr-TR" dirty="0"/>
        </a:p>
      </dgm:t>
    </dgm:pt>
    <dgm:pt modelId="{38430E08-F2EF-421F-AC8F-D3BF350009F7}" type="parTrans" cxnId="{4DFBF54E-6AB4-4FF7-9FC4-D95BC1D24182}">
      <dgm:prSet/>
      <dgm:spPr/>
      <dgm:t>
        <a:bodyPr/>
        <a:lstStyle/>
        <a:p>
          <a:endParaRPr lang="tr-TR"/>
        </a:p>
      </dgm:t>
    </dgm:pt>
    <dgm:pt modelId="{48123C4E-C77B-4829-A1F5-E5187E04690B}" type="sibTrans" cxnId="{4DFBF54E-6AB4-4FF7-9FC4-D95BC1D24182}">
      <dgm:prSet/>
      <dgm:spPr/>
      <dgm:t>
        <a:bodyPr/>
        <a:lstStyle/>
        <a:p>
          <a:endParaRPr lang="tr-TR"/>
        </a:p>
      </dgm:t>
    </dgm:pt>
    <dgm:pt modelId="{D0A7E39B-136D-4F26-BD4A-4ECE8357712A}">
      <dgm:prSet phldrT="[Metin]"/>
      <dgm:spPr/>
      <dgm:t>
        <a:bodyPr/>
        <a:lstStyle/>
        <a:p>
          <a:r>
            <a:rPr lang="tr-TR" dirty="0" err="1"/>
            <a:t>Choice</a:t>
          </a:r>
          <a:r>
            <a:rPr lang="tr-TR" dirty="0"/>
            <a:t> of </a:t>
          </a:r>
          <a:r>
            <a:rPr lang="tr-TR" dirty="0" err="1"/>
            <a:t>Strategy</a:t>
          </a:r>
          <a:endParaRPr lang="tr-TR" dirty="0"/>
        </a:p>
      </dgm:t>
    </dgm:pt>
    <dgm:pt modelId="{4F82D8B3-8996-4B81-8C55-DF78F68C642E}" type="parTrans" cxnId="{82B204A2-A2C6-49ED-A0E0-703C305C1083}">
      <dgm:prSet/>
      <dgm:spPr/>
      <dgm:t>
        <a:bodyPr/>
        <a:lstStyle/>
        <a:p>
          <a:endParaRPr lang="tr-TR"/>
        </a:p>
      </dgm:t>
    </dgm:pt>
    <dgm:pt modelId="{B8F42DD4-A794-400D-A484-98EABB4EE1DB}" type="sibTrans" cxnId="{82B204A2-A2C6-49ED-A0E0-703C305C1083}">
      <dgm:prSet/>
      <dgm:spPr/>
      <dgm:t>
        <a:bodyPr/>
        <a:lstStyle/>
        <a:p>
          <a:endParaRPr lang="tr-TR"/>
        </a:p>
      </dgm:t>
    </dgm:pt>
    <dgm:pt modelId="{BCF62862-5AEB-4536-966E-B69CD9F3BAC1}">
      <dgm:prSet phldrT="[Metin]"/>
      <dgm:spPr/>
      <dgm:t>
        <a:bodyPr/>
        <a:lstStyle/>
        <a:p>
          <a:r>
            <a:rPr lang="tr-TR" dirty="0"/>
            <a:t>Evaluation </a:t>
          </a:r>
          <a:r>
            <a:rPr lang="tr-TR" dirty="0" err="1"/>
            <a:t>and</a:t>
          </a:r>
          <a:r>
            <a:rPr lang="tr-TR" dirty="0"/>
            <a:t> Control</a:t>
          </a:r>
        </a:p>
      </dgm:t>
    </dgm:pt>
    <dgm:pt modelId="{8473BB5A-9507-4E93-A037-F820F810C60B}" type="parTrans" cxnId="{210D47F1-5B9E-44D3-999B-688EF156F406}">
      <dgm:prSet/>
      <dgm:spPr/>
      <dgm:t>
        <a:bodyPr/>
        <a:lstStyle/>
        <a:p>
          <a:endParaRPr lang="tr-TR"/>
        </a:p>
      </dgm:t>
    </dgm:pt>
    <dgm:pt modelId="{8364D345-B063-41D8-8036-FAA02E266A1C}" type="sibTrans" cxnId="{210D47F1-5B9E-44D3-999B-688EF156F406}">
      <dgm:prSet/>
      <dgm:spPr/>
      <dgm:t>
        <a:bodyPr/>
        <a:lstStyle/>
        <a:p>
          <a:endParaRPr lang="tr-TR"/>
        </a:p>
      </dgm:t>
    </dgm:pt>
    <dgm:pt modelId="{C0B20DFF-F591-4C9E-BC23-6E47FDEEED92}">
      <dgm:prSet phldrT="[Metin]"/>
      <dgm:spPr/>
      <dgm:t>
        <a:bodyPr/>
        <a:lstStyle/>
        <a:p>
          <a:r>
            <a:rPr lang="tr-TR" dirty="0" err="1"/>
            <a:t>Implementation</a:t>
          </a:r>
          <a:endParaRPr lang="tr-TR" dirty="0"/>
        </a:p>
      </dgm:t>
    </dgm:pt>
    <dgm:pt modelId="{8A7A274F-D47A-4645-B318-4A91ACF00E0A}" type="parTrans" cxnId="{590BC8C3-AA67-43E6-B767-21A0C898E3DA}">
      <dgm:prSet/>
      <dgm:spPr/>
      <dgm:t>
        <a:bodyPr/>
        <a:lstStyle/>
        <a:p>
          <a:endParaRPr lang="tr-TR"/>
        </a:p>
      </dgm:t>
    </dgm:pt>
    <dgm:pt modelId="{B63A1950-1593-494B-A8B4-1FF0BA6B3921}" type="sibTrans" cxnId="{590BC8C3-AA67-43E6-B767-21A0C898E3DA}">
      <dgm:prSet/>
      <dgm:spPr/>
      <dgm:t>
        <a:bodyPr/>
        <a:lstStyle/>
        <a:p>
          <a:endParaRPr lang="tr-TR"/>
        </a:p>
      </dgm:t>
    </dgm:pt>
    <dgm:pt modelId="{43762924-B528-4D6B-B1B0-21D399468DBD}" type="pres">
      <dgm:prSet presAssocID="{A3FCAA61-B701-4E56-A02C-677CF161E29E}" presName="Name0" presStyleCnt="0">
        <dgm:presLayoutVars>
          <dgm:dir/>
          <dgm:resizeHandles val="exact"/>
        </dgm:presLayoutVars>
      </dgm:prSet>
      <dgm:spPr/>
    </dgm:pt>
    <dgm:pt modelId="{741F3A61-DFC6-4B71-835E-FEA405BC0173}" type="pres">
      <dgm:prSet presAssocID="{77B422BD-6034-4D6B-9F66-2D3C9E95FC1D}" presName="node" presStyleLbl="node1" presStyleIdx="0" presStyleCnt="6" custScaleX="125697" custScaleY="125697">
        <dgm:presLayoutVars>
          <dgm:bulletEnabled val="1"/>
        </dgm:presLayoutVars>
      </dgm:prSet>
      <dgm:spPr/>
    </dgm:pt>
    <dgm:pt modelId="{C1D6B08F-CA36-45EA-8A65-4507DFF8D45F}" type="pres">
      <dgm:prSet presAssocID="{40CDAEF2-3585-457B-BC18-2383D912CB53}" presName="sibTrans" presStyleLbl="sibTrans2D1" presStyleIdx="0" presStyleCnt="6"/>
      <dgm:spPr/>
    </dgm:pt>
    <dgm:pt modelId="{0DF10FE6-E95A-4C61-8A6A-6B05FE1246C9}" type="pres">
      <dgm:prSet presAssocID="{40CDAEF2-3585-457B-BC18-2383D912CB53}" presName="connectorText" presStyleLbl="sibTrans2D1" presStyleIdx="0" presStyleCnt="6"/>
      <dgm:spPr/>
    </dgm:pt>
    <dgm:pt modelId="{21A77829-7F7C-418C-9C8F-7BE9AE6477E6}" type="pres">
      <dgm:prSet presAssocID="{0985927B-11FA-4FE7-91A2-D0C9A58AF88E}" presName="node" presStyleLbl="node1" presStyleIdx="1" presStyleCnt="6" custScaleX="127324" custScaleY="127323" custRadScaleRad="105189" custRadScaleInc="17859">
        <dgm:presLayoutVars>
          <dgm:bulletEnabled val="1"/>
        </dgm:presLayoutVars>
      </dgm:prSet>
      <dgm:spPr/>
    </dgm:pt>
    <dgm:pt modelId="{4F5B5441-AA6B-4364-BFD7-9E18C3489208}" type="pres">
      <dgm:prSet presAssocID="{13F05A5B-AF53-468E-BA5C-1ABE65D25E03}" presName="sibTrans" presStyleLbl="sibTrans2D1" presStyleIdx="1" presStyleCnt="6"/>
      <dgm:spPr/>
    </dgm:pt>
    <dgm:pt modelId="{FABCE15A-32AA-4082-8DFF-25DFF9354AA8}" type="pres">
      <dgm:prSet presAssocID="{13F05A5B-AF53-468E-BA5C-1ABE65D25E03}" presName="connectorText" presStyleLbl="sibTrans2D1" presStyleIdx="1" presStyleCnt="6"/>
      <dgm:spPr/>
    </dgm:pt>
    <dgm:pt modelId="{78CA2412-A8DE-469C-A226-653D09C54FA2}" type="pres">
      <dgm:prSet presAssocID="{3EF11CD2-858A-48AD-B1B9-FA57E9431702}" presName="node" presStyleLbl="node1" presStyleIdx="2" presStyleCnt="6" custScaleX="128009" custScaleY="128009" custRadScaleRad="105929" custRadScaleInc="-32048">
        <dgm:presLayoutVars>
          <dgm:bulletEnabled val="1"/>
        </dgm:presLayoutVars>
      </dgm:prSet>
      <dgm:spPr/>
    </dgm:pt>
    <dgm:pt modelId="{B24DFBAD-D96B-475F-8B30-F2FA1702C731}" type="pres">
      <dgm:prSet presAssocID="{48123C4E-C77B-4829-A1F5-E5187E04690B}" presName="sibTrans" presStyleLbl="sibTrans2D1" presStyleIdx="2" presStyleCnt="6"/>
      <dgm:spPr>
        <a:prstGeom prst="rightArrow">
          <a:avLst/>
        </a:prstGeom>
      </dgm:spPr>
    </dgm:pt>
    <dgm:pt modelId="{55D7401A-E9C1-434C-AC61-9B0A4C718568}" type="pres">
      <dgm:prSet presAssocID="{48123C4E-C77B-4829-A1F5-E5187E04690B}" presName="connectorText" presStyleLbl="sibTrans2D1" presStyleIdx="2" presStyleCnt="6"/>
      <dgm:spPr/>
    </dgm:pt>
    <dgm:pt modelId="{58201AE7-02DF-485B-BFDA-2A46EBEEF4F5}" type="pres">
      <dgm:prSet presAssocID="{D0A7E39B-136D-4F26-BD4A-4ECE8357712A}" presName="node" presStyleLbl="node1" presStyleIdx="3" presStyleCnt="6" custScaleX="122948" custScaleY="122948" custRadScaleRad="97549" custRadScaleInc="-1992">
        <dgm:presLayoutVars>
          <dgm:bulletEnabled val="1"/>
        </dgm:presLayoutVars>
      </dgm:prSet>
      <dgm:spPr/>
    </dgm:pt>
    <dgm:pt modelId="{8C51B92B-9067-4308-8799-D58B3D119580}" type="pres">
      <dgm:prSet presAssocID="{B8F42DD4-A794-400D-A484-98EABB4EE1DB}" presName="sibTrans" presStyleLbl="sibTrans2D1" presStyleIdx="3" presStyleCnt="6"/>
      <dgm:spPr>
        <a:prstGeom prst="rightArrow">
          <a:avLst/>
        </a:prstGeom>
      </dgm:spPr>
    </dgm:pt>
    <dgm:pt modelId="{F1E7F4EF-913D-46AF-A85F-05839BAFD912}" type="pres">
      <dgm:prSet presAssocID="{B8F42DD4-A794-400D-A484-98EABB4EE1DB}" presName="connectorText" presStyleLbl="sibTrans2D1" presStyleIdx="3" presStyleCnt="6"/>
      <dgm:spPr/>
    </dgm:pt>
    <dgm:pt modelId="{8F2E9FD6-BA7C-4FA2-AF78-9A447BB43042}" type="pres">
      <dgm:prSet presAssocID="{C0B20DFF-F591-4C9E-BC23-6E47FDEEED92}" presName="node" presStyleLbl="node1" presStyleIdx="4" presStyleCnt="6" custScaleX="121293" custScaleY="121292" custRadScaleRad="104243" custRadScaleInc="23627">
        <dgm:presLayoutVars>
          <dgm:bulletEnabled val="1"/>
        </dgm:presLayoutVars>
      </dgm:prSet>
      <dgm:spPr/>
    </dgm:pt>
    <dgm:pt modelId="{76EB02A2-A3D2-4DB9-B981-80D2DDBFFBEA}" type="pres">
      <dgm:prSet presAssocID="{B63A1950-1593-494B-A8B4-1FF0BA6B3921}" presName="sibTrans" presStyleLbl="sibTrans2D1" presStyleIdx="4" presStyleCnt="6"/>
      <dgm:spPr>
        <a:prstGeom prst="rightArrow">
          <a:avLst/>
        </a:prstGeom>
      </dgm:spPr>
    </dgm:pt>
    <dgm:pt modelId="{42EFD5E5-C1C9-49A5-8C05-8AC15FA063DA}" type="pres">
      <dgm:prSet presAssocID="{B63A1950-1593-494B-A8B4-1FF0BA6B3921}" presName="connectorText" presStyleLbl="sibTrans2D1" presStyleIdx="4" presStyleCnt="6"/>
      <dgm:spPr/>
    </dgm:pt>
    <dgm:pt modelId="{32689274-0155-4035-8BA3-C74A167CC420}" type="pres">
      <dgm:prSet presAssocID="{BCF62862-5AEB-4536-966E-B69CD9F3BAC1}" presName="node" presStyleLbl="node1" presStyleIdx="5" presStyleCnt="6" custScaleX="117192" custScaleY="117192" custRadScaleRad="104247" custRadScaleInc="-16239">
        <dgm:presLayoutVars>
          <dgm:bulletEnabled val="1"/>
        </dgm:presLayoutVars>
      </dgm:prSet>
      <dgm:spPr/>
    </dgm:pt>
    <dgm:pt modelId="{2767DA5A-FA8D-4A9F-BACB-CAD4CA80EF9C}" type="pres">
      <dgm:prSet presAssocID="{8364D345-B063-41D8-8036-FAA02E266A1C}" presName="sibTrans" presStyleLbl="sibTrans2D1" presStyleIdx="5" presStyleCnt="6"/>
      <dgm:spPr>
        <a:prstGeom prst="rightArrow">
          <a:avLst/>
        </a:prstGeom>
      </dgm:spPr>
    </dgm:pt>
    <dgm:pt modelId="{B94AD036-565C-4557-B4AF-BB23A41472EE}" type="pres">
      <dgm:prSet presAssocID="{8364D345-B063-41D8-8036-FAA02E266A1C}" presName="connectorText" presStyleLbl="sibTrans2D1" presStyleIdx="5" presStyleCnt="6"/>
      <dgm:spPr/>
    </dgm:pt>
  </dgm:ptLst>
  <dgm:cxnLst>
    <dgm:cxn modelId="{4CD00504-0E55-41FD-8A2C-8BC60BDB102C}" type="presOf" srcId="{0985927B-11FA-4FE7-91A2-D0C9A58AF88E}" destId="{21A77829-7F7C-418C-9C8F-7BE9AE6477E6}" srcOrd="0" destOrd="0" presId="urn:microsoft.com/office/officeart/2005/8/layout/cycle7"/>
    <dgm:cxn modelId="{D8941415-7579-40BE-88AC-DC3C84D18436}" type="presOf" srcId="{3EF11CD2-858A-48AD-B1B9-FA57E9431702}" destId="{78CA2412-A8DE-469C-A226-653D09C54FA2}" srcOrd="0" destOrd="0" presId="urn:microsoft.com/office/officeart/2005/8/layout/cycle7"/>
    <dgm:cxn modelId="{0121D61B-51BF-4754-9D08-79109BC11791}" type="presOf" srcId="{40CDAEF2-3585-457B-BC18-2383D912CB53}" destId="{0DF10FE6-E95A-4C61-8A6A-6B05FE1246C9}" srcOrd="1" destOrd="0" presId="urn:microsoft.com/office/officeart/2005/8/layout/cycle7"/>
    <dgm:cxn modelId="{5B12CB21-2B64-41B7-B5E8-223B655E6540}" type="presOf" srcId="{B63A1950-1593-494B-A8B4-1FF0BA6B3921}" destId="{76EB02A2-A3D2-4DB9-B981-80D2DDBFFBEA}" srcOrd="0" destOrd="0" presId="urn:microsoft.com/office/officeart/2005/8/layout/cycle7"/>
    <dgm:cxn modelId="{8DECB923-4C5E-46CC-A59F-74D45EEFE43F}" type="presOf" srcId="{13F05A5B-AF53-468E-BA5C-1ABE65D25E03}" destId="{FABCE15A-32AA-4082-8DFF-25DFF9354AA8}" srcOrd="1" destOrd="0" presId="urn:microsoft.com/office/officeart/2005/8/layout/cycle7"/>
    <dgm:cxn modelId="{7A6E3931-6995-4535-8EAA-CE609405464E}" type="presOf" srcId="{13F05A5B-AF53-468E-BA5C-1ABE65D25E03}" destId="{4F5B5441-AA6B-4364-BFD7-9E18C3489208}" srcOrd="0" destOrd="0" presId="urn:microsoft.com/office/officeart/2005/8/layout/cycle7"/>
    <dgm:cxn modelId="{5B102C35-489F-4CE2-B4B0-C90F57624D76}" type="presOf" srcId="{B8F42DD4-A794-400D-A484-98EABB4EE1DB}" destId="{F1E7F4EF-913D-46AF-A85F-05839BAFD912}" srcOrd="1" destOrd="0" presId="urn:microsoft.com/office/officeart/2005/8/layout/cycle7"/>
    <dgm:cxn modelId="{26FB8D5D-9FD0-4F46-AEB9-AD4FA8A7C70A}" type="presOf" srcId="{D0A7E39B-136D-4F26-BD4A-4ECE8357712A}" destId="{58201AE7-02DF-485B-BFDA-2A46EBEEF4F5}" srcOrd="0" destOrd="0" presId="urn:microsoft.com/office/officeart/2005/8/layout/cycle7"/>
    <dgm:cxn modelId="{21F39D6D-EB5B-444E-9E1C-EAB6290D4EB4}" type="presOf" srcId="{A3FCAA61-B701-4E56-A02C-677CF161E29E}" destId="{43762924-B528-4D6B-B1B0-21D399468DBD}" srcOrd="0" destOrd="0" presId="urn:microsoft.com/office/officeart/2005/8/layout/cycle7"/>
    <dgm:cxn modelId="{4DFBF54E-6AB4-4FF7-9FC4-D95BC1D24182}" srcId="{A3FCAA61-B701-4E56-A02C-677CF161E29E}" destId="{3EF11CD2-858A-48AD-B1B9-FA57E9431702}" srcOrd="2" destOrd="0" parTransId="{38430E08-F2EF-421F-AC8F-D3BF350009F7}" sibTransId="{48123C4E-C77B-4829-A1F5-E5187E04690B}"/>
    <dgm:cxn modelId="{CE9ED975-9F56-4C84-B828-0D1758660469}" srcId="{A3FCAA61-B701-4E56-A02C-677CF161E29E}" destId="{77B422BD-6034-4D6B-9F66-2D3C9E95FC1D}" srcOrd="0" destOrd="0" parTransId="{8BD02EDE-9C3F-40B7-A659-C9EF832A3D65}" sibTransId="{40CDAEF2-3585-457B-BC18-2383D912CB53}"/>
    <dgm:cxn modelId="{C8C7EA77-5BF7-4ABE-8DAD-3F51E9F4378D}" type="presOf" srcId="{8364D345-B063-41D8-8036-FAA02E266A1C}" destId="{B94AD036-565C-4557-B4AF-BB23A41472EE}" srcOrd="1" destOrd="0" presId="urn:microsoft.com/office/officeart/2005/8/layout/cycle7"/>
    <dgm:cxn modelId="{5F4C2159-B9B5-4DEC-B593-7624D9AE637B}" srcId="{A3FCAA61-B701-4E56-A02C-677CF161E29E}" destId="{0985927B-11FA-4FE7-91A2-D0C9A58AF88E}" srcOrd="1" destOrd="0" parTransId="{D0FCD550-4682-4BE0-8A75-B4A329D88D37}" sibTransId="{13F05A5B-AF53-468E-BA5C-1ABE65D25E03}"/>
    <dgm:cxn modelId="{30EA605A-AB81-4FBF-B581-D6B8903E8931}" type="presOf" srcId="{77B422BD-6034-4D6B-9F66-2D3C9E95FC1D}" destId="{741F3A61-DFC6-4B71-835E-FEA405BC0173}" srcOrd="0" destOrd="0" presId="urn:microsoft.com/office/officeart/2005/8/layout/cycle7"/>
    <dgm:cxn modelId="{EFC00588-C5D2-4969-9411-9723FCF0D936}" type="presOf" srcId="{40CDAEF2-3585-457B-BC18-2383D912CB53}" destId="{C1D6B08F-CA36-45EA-8A65-4507DFF8D45F}" srcOrd="0" destOrd="0" presId="urn:microsoft.com/office/officeart/2005/8/layout/cycle7"/>
    <dgm:cxn modelId="{C1F8D98F-CA51-4BBD-A7D6-10B78994C5BC}" type="presOf" srcId="{B63A1950-1593-494B-A8B4-1FF0BA6B3921}" destId="{42EFD5E5-C1C9-49A5-8C05-8AC15FA063DA}" srcOrd="1" destOrd="0" presId="urn:microsoft.com/office/officeart/2005/8/layout/cycle7"/>
    <dgm:cxn modelId="{21546491-983A-4A59-9F23-3859597F7AB3}" type="presOf" srcId="{BCF62862-5AEB-4536-966E-B69CD9F3BAC1}" destId="{32689274-0155-4035-8BA3-C74A167CC420}" srcOrd="0" destOrd="0" presId="urn:microsoft.com/office/officeart/2005/8/layout/cycle7"/>
    <dgm:cxn modelId="{82B204A2-A2C6-49ED-A0E0-703C305C1083}" srcId="{A3FCAA61-B701-4E56-A02C-677CF161E29E}" destId="{D0A7E39B-136D-4F26-BD4A-4ECE8357712A}" srcOrd="3" destOrd="0" parTransId="{4F82D8B3-8996-4B81-8C55-DF78F68C642E}" sibTransId="{B8F42DD4-A794-400D-A484-98EABB4EE1DB}"/>
    <dgm:cxn modelId="{A03D35BC-E9C1-4D83-BB10-CEB8A76B81E7}" type="presOf" srcId="{B8F42DD4-A794-400D-A484-98EABB4EE1DB}" destId="{8C51B92B-9067-4308-8799-D58B3D119580}" srcOrd="0" destOrd="0" presId="urn:microsoft.com/office/officeart/2005/8/layout/cycle7"/>
    <dgm:cxn modelId="{590BC8C3-AA67-43E6-B767-21A0C898E3DA}" srcId="{A3FCAA61-B701-4E56-A02C-677CF161E29E}" destId="{C0B20DFF-F591-4C9E-BC23-6E47FDEEED92}" srcOrd="4" destOrd="0" parTransId="{8A7A274F-D47A-4645-B318-4A91ACF00E0A}" sibTransId="{B63A1950-1593-494B-A8B4-1FF0BA6B3921}"/>
    <dgm:cxn modelId="{42DF5DD8-1DD2-42D1-B1DB-BCDAA94E4404}" type="presOf" srcId="{48123C4E-C77B-4829-A1F5-E5187E04690B}" destId="{B24DFBAD-D96B-475F-8B30-F2FA1702C731}" srcOrd="0" destOrd="0" presId="urn:microsoft.com/office/officeart/2005/8/layout/cycle7"/>
    <dgm:cxn modelId="{489030DB-B731-4E52-BB52-D2D148C601DB}" type="presOf" srcId="{48123C4E-C77B-4829-A1F5-E5187E04690B}" destId="{55D7401A-E9C1-434C-AC61-9B0A4C718568}" srcOrd="1" destOrd="0" presId="urn:microsoft.com/office/officeart/2005/8/layout/cycle7"/>
    <dgm:cxn modelId="{210D47F1-5B9E-44D3-999B-688EF156F406}" srcId="{A3FCAA61-B701-4E56-A02C-677CF161E29E}" destId="{BCF62862-5AEB-4536-966E-B69CD9F3BAC1}" srcOrd="5" destOrd="0" parTransId="{8473BB5A-9507-4E93-A037-F820F810C60B}" sibTransId="{8364D345-B063-41D8-8036-FAA02E266A1C}"/>
    <dgm:cxn modelId="{B047A9FB-BD30-4EFB-84CB-DDF2D90AB544}" type="presOf" srcId="{8364D345-B063-41D8-8036-FAA02E266A1C}" destId="{2767DA5A-FA8D-4A9F-BACB-CAD4CA80EF9C}" srcOrd="0" destOrd="0" presId="urn:microsoft.com/office/officeart/2005/8/layout/cycle7"/>
    <dgm:cxn modelId="{486C17FC-67F7-460B-878D-31527ED95557}" type="presOf" srcId="{C0B20DFF-F591-4C9E-BC23-6E47FDEEED92}" destId="{8F2E9FD6-BA7C-4FA2-AF78-9A447BB43042}" srcOrd="0" destOrd="0" presId="urn:microsoft.com/office/officeart/2005/8/layout/cycle7"/>
    <dgm:cxn modelId="{FED3D740-0789-40B3-A14F-8075174EE96A}" type="presParOf" srcId="{43762924-B528-4D6B-B1B0-21D399468DBD}" destId="{741F3A61-DFC6-4B71-835E-FEA405BC0173}" srcOrd="0" destOrd="0" presId="urn:microsoft.com/office/officeart/2005/8/layout/cycle7"/>
    <dgm:cxn modelId="{7D33A3AA-CB12-4283-B756-033A52F1F00B}" type="presParOf" srcId="{43762924-B528-4D6B-B1B0-21D399468DBD}" destId="{C1D6B08F-CA36-45EA-8A65-4507DFF8D45F}" srcOrd="1" destOrd="0" presId="urn:microsoft.com/office/officeart/2005/8/layout/cycle7"/>
    <dgm:cxn modelId="{8FABFD84-CF19-4965-81E2-ED8B1D2EC279}" type="presParOf" srcId="{C1D6B08F-CA36-45EA-8A65-4507DFF8D45F}" destId="{0DF10FE6-E95A-4C61-8A6A-6B05FE1246C9}" srcOrd="0" destOrd="0" presId="urn:microsoft.com/office/officeart/2005/8/layout/cycle7"/>
    <dgm:cxn modelId="{A22E98FD-3BA3-4888-BF02-FA7969F01942}" type="presParOf" srcId="{43762924-B528-4D6B-B1B0-21D399468DBD}" destId="{21A77829-7F7C-418C-9C8F-7BE9AE6477E6}" srcOrd="2" destOrd="0" presId="urn:microsoft.com/office/officeart/2005/8/layout/cycle7"/>
    <dgm:cxn modelId="{3E1293BA-E3BF-41D3-9A66-0969860F0780}" type="presParOf" srcId="{43762924-B528-4D6B-B1B0-21D399468DBD}" destId="{4F5B5441-AA6B-4364-BFD7-9E18C3489208}" srcOrd="3" destOrd="0" presId="urn:microsoft.com/office/officeart/2005/8/layout/cycle7"/>
    <dgm:cxn modelId="{0798931A-F87D-43C6-9222-234F919544BB}" type="presParOf" srcId="{4F5B5441-AA6B-4364-BFD7-9E18C3489208}" destId="{FABCE15A-32AA-4082-8DFF-25DFF9354AA8}" srcOrd="0" destOrd="0" presId="urn:microsoft.com/office/officeart/2005/8/layout/cycle7"/>
    <dgm:cxn modelId="{070E346D-0B9C-4AA3-871E-86C503614C4C}" type="presParOf" srcId="{43762924-B528-4D6B-B1B0-21D399468DBD}" destId="{78CA2412-A8DE-469C-A226-653D09C54FA2}" srcOrd="4" destOrd="0" presId="urn:microsoft.com/office/officeart/2005/8/layout/cycle7"/>
    <dgm:cxn modelId="{5A7844B8-3151-4052-973B-7D1CC74791E2}" type="presParOf" srcId="{43762924-B528-4D6B-B1B0-21D399468DBD}" destId="{B24DFBAD-D96B-475F-8B30-F2FA1702C731}" srcOrd="5" destOrd="0" presId="urn:microsoft.com/office/officeart/2005/8/layout/cycle7"/>
    <dgm:cxn modelId="{44A2977D-6B90-4076-BA82-2C732A1F498B}" type="presParOf" srcId="{B24DFBAD-D96B-475F-8B30-F2FA1702C731}" destId="{55D7401A-E9C1-434C-AC61-9B0A4C718568}" srcOrd="0" destOrd="0" presId="urn:microsoft.com/office/officeart/2005/8/layout/cycle7"/>
    <dgm:cxn modelId="{E36F8BF9-E66C-46B3-B3E3-0A752DC50C13}" type="presParOf" srcId="{43762924-B528-4D6B-B1B0-21D399468DBD}" destId="{58201AE7-02DF-485B-BFDA-2A46EBEEF4F5}" srcOrd="6" destOrd="0" presId="urn:microsoft.com/office/officeart/2005/8/layout/cycle7"/>
    <dgm:cxn modelId="{06EE9E72-E872-4D2C-8410-3775F34F5BD2}" type="presParOf" srcId="{43762924-B528-4D6B-B1B0-21D399468DBD}" destId="{8C51B92B-9067-4308-8799-D58B3D119580}" srcOrd="7" destOrd="0" presId="urn:microsoft.com/office/officeart/2005/8/layout/cycle7"/>
    <dgm:cxn modelId="{CF46798B-D76C-41A1-9122-83012A30A00A}" type="presParOf" srcId="{8C51B92B-9067-4308-8799-D58B3D119580}" destId="{F1E7F4EF-913D-46AF-A85F-05839BAFD912}" srcOrd="0" destOrd="0" presId="urn:microsoft.com/office/officeart/2005/8/layout/cycle7"/>
    <dgm:cxn modelId="{748141A2-C397-40FF-BE29-11E8A0C9E1FD}" type="presParOf" srcId="{43762924-B528-4D6B-B1B0-21D399468DBD}" destId="{8F2E9FD6-BA7C-4FA2-AF78-9A447BB43042}" srcOrd="8" destOrd="0" presId="urn:microsoft.com/office/officeart/2005/8/layout/cycle7"/>
    <dgm:cxn modelId="{71348A30-0A4C-43CB-97B9-1A29FFE3F0FF}" type="presParOf" srcId="{43762924-B528-4D6B-B1B0-21D399468DBD}" destId="{76EB02A2-A3D2-4DB9-B981-80D2DDBFFBEA}" srcOrd="9" destOrd="0" presId="urn:microsoft.com/office/officeart/2005/8/layout/cycle7"/>
    <dgm:cxn modelId="{1CF5C8E9-9687-4907-9D98-0019A8C287F8}" type="presParOf" srcId="{76EB02A2-A3D2-4DB9-B981-80D2DDBFFBEA}" destId="{42EFD5E5-C1C9-49A5-8C05-8AC15FA063DA}" srcOrd="0" destOrd="0" presId="urn:microsoft.com/office/officeart/2005/8/layout/cycle7"/>
    <dgm:cxn modelId="{78CB7BD7-1C17-49B8-A8BF-63D9DE31B9CE}" type="presParOf" srcId="{43762924-B528-4D6B-B1B0-21D399468DBD}" destId="{32689274-0155-4035-8BA3-C74A167CC420}" srcOrd="10" destOrd="0" presId="urn:microsoft.com/office/officeart/2005/8/layout/cycle7"/>
    <dgm:cxn modelId="{01CCDA89-0018-4BC2-ACC1-286A5F3220B1}" type="presParOf" srcId="{43762924-B528-4D6B-B1B0-21D399468DBD}" destId="{2767DA5A-FA8D-4A9F-BACB-CAD4CA80EF9C}" srcOrd="11" destOrd="0" presId="urn:microsoft.com/office/officeart/2005/8/layout/cycle7"/>
    <dgm:cxn modelId="{A83E961F-F7EC-4AE2-B935-BE9A6252B5D1}" type="presParOf" srcId="{2767DA5A-FA8D-4A9F-BACB-CAD4CA80EF9C}" destId="{B94AD036-565C-4557-B4AF-BB23A41472E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893D0D-BED2-4CEC-B197-218842786BCC}" type="doc">
      <dgm:prSet loTypeId="urn:microsoft.com/office/officeart/2005/8/layout/pyramid1" loCatId="pyramid" qsTypeId="urn:microsoft.com/office/officeart/2005/8/quickstyle/simple1" qsCatId="simple" csTypeId="urn:microsoft.com/office/officeart/2005/8/colors/accent5_3" csCatId="accent5" phldr="1"/>
      <dgm:spPr/>
    </dgm:pt>
    <dgm:pt modelId="{D54169B3-0437-4ED7-916E-FD032A9E3118}">
      <dgm:prSet phldrT="[Metin]" custT="1"/>
      <dgm:spPr/>
      <dgm:t>
        <a:bodyPr/>
        <a:lstStyle/>
        <a:p>
          <a:endParaRPr lang="tr-TR" sz="2400" dirty="0"/>
        </a:p>
        <a:p>
          <a:r>
            <a:rPr lang="tr-TR" sz="2400" dirty="0" err="1"/>
            <a:t>Corporate</a:t>
          </a:r>
          <a:r>
            <a:rPr lang="tr-TR" sz="2400" dirty="0"/>
            <a:t> </a:t>
          </a:r>
          <a:r>
            <a:rPr lang="tr-TR" sz="2400" dirty="0" err="1"/>
            <a:t>Strategy</a:t>
          </a:r>
          <a:endParaRPr lang="tr-TR" sz="2400" dirty="0"/>
        </a:p>
      </dgm:t>
    </dgm:pt>
    <dgm:pt modelId="{0C6AB001-BE7F-4543-93BA-3C4691ABA1E8}" type="parTrans" cxnId="{DA1B28FE-DE95-4075-B907-2BBC72C7684D}">
      <dgm:prSet/>
      <dgm:spPr/>
      <dgm:t>
        <a:bodyPr/>
        <a:lstStyle/>
        <a:p>
          <a:endParaRPr lang="tr-TR"/>
        </a:p>
      </dgm:t>
    </dgm:pt>
    <dgm:pt modelId="{10303A89-9499-4F43-99E7-FE41B58066A6}" type="sibTrans" cxnId="{DA1B28FE-DE95-4075-B907-2BBC72C7684D}">
      <dgm:prSet/>
      <dgm:spPr/>
      <dgm:t>
        <a:bodyPr/>
        <a:lstStyle/>
        <a:p>
          <a:endParaRPr lang="tr-TR"/>
        </a:p>
      </dgm:t>
    </dgm:pt>
    <dgm:pt modelId="{37B854B7-21E5-4666-B2BF-53B06DAC7DBF}">
      <dgm:prSet phldrT="[Metin]" custT="1"/>
      <dgm:spPr/>
      <dgm:t>
        <a:bodyPr/>
        <a:lstStyle/>
        <a:p>
          <a:r>
            <a:rPr lang="tr-TR" sz="2800" dirty="0"/>
            <a:t>Business </a:t>
          </a:r>
          <a:r>
            <a:rPr lang="tr-TR" sz="2800" dirty="0" err="1"/>
            <a:t>Strategy</a:t>
          </a:r>
          <a:endParaRPr lang="tr-TR" sz="2800" dirty="0"/>
        </a:p>
      </dgm:t>
    </dgm:pt>
    <dgm:pt modelId="{130B28AB-421B-4910-B7E0-4B420553A667}" type="parTrans" cxnId="{0AE1E6E0-C004-44BE-91FC-519DF6C271E3}">
      <dgm:prSet/>
      <dgm:spPr/>
      <dgm:t>
        <a:bodyPr/>
        <a:lstStyle/>
        <a:p>
          <a:endParaRPr lang="tr-TR"/>
        </a:p>
      </dgm:t>
    </dgm:pt>
    <dgm:pt modelId="{24A0DC55-9428-4258-9B64-6CEC716E486C}" type="sibTrans" cxnId="{0AE1E6E0-C004-44BE-91FC-519DF6C271E3}">
      <dgm:prSet/>
      <dgm:spPr/>
      <dgm:t>
        <a:bodyPr/>
        <a:lstStyle/>
        <a:p>
          <a:endParaRPr lang="tr-TR"/>
        </a:p>
      </dgm:t>
    </dgm:pt>
    <dgm:pt modelId="{372F369D-FD12-47FB-8734-F02EEFC90787}">
      <dgm:prSet phldrT="[Metin]" custT="1"/>
      <dgm:spPr/>
      <dgm:t>
        <a:bodyPr/>
        <a:lstStyle/>
        <a:p>
          <a:r>
            <a:rPr lang="tr-TR" sz="2800" dirty="0" err="1"/>
            <a:t>Functional</a:t>
          </a:r>
          <a:r>
            <a:rPr lang="tr-TR" sz="2800" dirty="0"/>
            <a:t> </a:t>
          </a:r>
          <a:r>
            <a:rPr lang="tr-TR" sz="2800" dirty="0" err="1"/>
            <a:t>Strategy</a:t>
          </a:r>
          <a:endParaRPr lang="tr-TR" sz="2800" dirty="0"/>
        </a:p>
      </dgm:t>
    </dgm:pt>
    <dgm:pt modelId="{D62A5E66-311D-45B2-BBE9-FFE2F9BE90AE}" type="parTrans" cxnId="{1FAC9EBB-E38C-495A-A64C-F1783358AC87}">
      <dgm:prSet/>
      <dgm:spPr/>
      <dgm:t>
        <a:bodyPr/>
        <a:lstStyle/>
        <a:p>
          <a:endParaRPr lang="tr-TR"/>
        </a:p>
      </dgm:t>
    </dgm:pt>
    <dgm:pt modelId="{AB8B8C00-EC20-47A9-90A8-551299DE2EF2}" type="sibTrans" cxnId="{1FAC9EBB-E38C-495A-A64C-F1783358AC87}">
      <dgm:prSet/>
      <dgm:spPr/>
      <dgm:t>
        <a:bodyPr/>
        <a:lstStyle/>
        <a:p>
          <a:endParaRPr lang="tr-TR"/>
        </a:p>
      </dgm:t>
    </dgm:pt>
    <dgm:pt modelId="{BDFCC361-F38E-4403-ADDE-0B36B10135E1}" type="pres">
      <dgm:prSet presAssocID="{02893D0D-BED2-4CEC-B197-218842786BCC}" presName="Name0" presStyleCnt="0">
        <dgm:presLayoutVars>
          <dgm:dir/>
          <dgm:animLvl val="lvl"/>
          <dgm:resizeHandles val="exact"/>
        </dgm:presLayoutVars>
      </dgm:prSet>
      <dgm:spPr/>
    </dgm:pt>
    <dgm:pt modelId="{3C17DB3C-CF2C-49D5-9E06-FB0768E21367}" type="pres">
      <dgm:prSet presAssocID="{D54169B3-0437-4ED7-916E-FD032A9E3118}" presName="Name8" presStyleCnt="0"/>
      <dgm:spPr/>
    </dgm:pt>
    <dgm:pt modelId="{9F80DE96-F758-4A1B-BC74-01D1B35A6F95}" type="pres">
      <dgm:prSet presAssocID="{D54169B3-0437-4ED7-916E-FD032A9E3118}" presName="level" presStyleLbl="node1" presStyleIdx="0" presStyleCnt="3">
        <dgm:presLayoutVars>
          <dgm:chMax val="1"/>
          <dgm:bulletEnabled val="1"/>
        </dgm:presLayoutVars>
      </dgm:prSet>
      <dgm:spPr/>
    </dgm:pt>
    <dgm:pt modelId="{C527BE18-E02F-465F-98C9-5DE8F0E6EE64}" type="pres">
      <dgm:prSet presAssocID="{D54169B3-0437-4ED7-916E-FD032A9E31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48631D4-015C-49DB-AEC6-0E6843420CA1}" type="pres">
      <dgm:prSet presAssocID="{37B854B7-21E5-4666-B2BF-53B06DAC7DBF}" presName="Name8" presStyleCnt="0"/>
      <dgm:spPr/>
    </dgm:pt>
    <dgm:pt modelId="{98021A6B-51D8-4425-BB2E-0BFCC4502AC4}" type="pres">
      <dgm:prSet presAssocID="{37B854B7-21E5-4666-B2BF-53B06DAC7DBF}" presName="level" presStyleLbl="node1" presStyleIdx="1" presStyleCnt="3">
        <dgm:presLayoutVars>
          <dgm:chMax val="1"/>
          <dgm:bulletEnabled val="1"/>
        </dgm:presLayoutVars>
      </dgm:prSet>
      <dgm:spPr/>
    </dgm:pt>
    <dgm:pt modelId="{A25635C1-BE06-4E90-87F0-43339C82BA6D}" type="pres">
      <dgm:prSet presAssocID="{37B854B7-21E5-4666-B2BF-53B06DAC7D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E6E1FE9-540E-4C96-8327-3680A6023D77}" type="pres">
      <dgm:prSet presAssocID="{372F369D-FD12-47FB-8734-F02EEFC90787}" presName="Name8" presStyleCnt="0"/>
      <dgm:spPr/>
    </dgm:pt>
    <dgm:pt modelId="{7191BB23-5CF1-4B2D-BA37-ABBB55278D45}" type="pres">
      <dgm:prSet presAssocID="{372F369D-FD12-47FB-8734-F02EEFC90787}" presName="level" presStyleLbl="node1" presStyleIdx="2" presStyleCnt="3">
        <dgm:presLayoutVars>
          <dgm:chMax val="1"/>
          <dgm:bulletEnabled val="1"/>
        </dgm:presLayoutVars>
      </dgm:prSet>
      <dgm:spPr/>
    </dgm:pt>
    <dgm:pt modelId="{FFDBB758-5BD6-4859-BC64-E4FEBFA5A88B}" type="pres">
      <dgm:prSet presAssocID="{372F369D-FD12-47FB-8734-F02EEFC907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6346E06-10C5-438A-A3C8-5E3FE43173D3}" type="presOf" srcId="{372F369D-FD12-47FB-8734-F02EEFC90787}" destId="{7191BB23-5CF1-4B2D-BA37-ABBB55278D45}" srcOrd="0" destOrd="0" presId="urn:microsoft.com/office/officeart/2005/8/layout/pyramid1"/>
    <dgm:cxn modelId="{04649769-0571-4E83-9AB3-8DEF1CCD2BB6}" type="presOf" srcId="{02893D0D-BED2-4CEC-B197-218842786BCC}" destId="{BDFCC361-F38E-4403-ADDE-0B36B10135E1}" srcOrd="0" destOrd="0" presId="urn:microsoft.com/office/officeart/2005/8/layout/pyramid1"/>
    <dgm:cxn modelId="{F5B47F7A-3676-4199-861B-E4696F8ED513}" type="presOf" srcId="{37B854B7-21E5-4666-B2BF-53B06DAC7DBF}" destId="{98021A6B-51D8-4425-BB2E-0BFCC4502AC4}" srcOrd="0" destOrd="0" presId="urn:microsoft.com/office/officeart/2005/8/layout/pyramid1"/>
    <dgm:cxn modelId="{262A7F88-64B9-4599-9BA4-ADF1170B9E41}" type="presOf" srcId="{372F369D-FD12-47FB-8734-F02EEFC90787}" destId="{FFDBB758-5BD6-4859-BC64-E4FEBFA5A88B}" srcOrd="1" destOrd="0" presId="urn:microsoft.com/office/officeart/2005/8/layout/pyramid1"/>
    <dgm:cxn modelId="{1FAC9EBB-E38C-495A-A64C-F1783358AC87}" srcId="{02893D0D-BED2-4CEC-B197-218842786BCC}" destId="{372F369D-FD12-47FB-8734-F02EEFC90787}" srcOrd="2" destOrd="0" parTransId="{D62A5E66-311D-45B2-BBE9-FFE2F9BE90AE}" sibTransId="{AB8B8C00-EC20-47A9-90A8-551299DE2EF2}"/>
    <dgm:cxn modelId="{FE6992C8-8ECE-4FB9-88E0-AF0A13E4C359}" type="presOf" srcId="{37B854B7-21E5-4666-B2BF-53B06DAC7DBF}" destId="{A25635C1-BE06-4E90-87F0-43339C82BA6D}" srcOrd="1" destOrd="0" presId="urn:microsoft.com/office/officeart/2005/8/layout/pyramid1"/>
    <dgm:cxn modelId="{0AE1E6E0-C004-44BE-91FC-519DF6C271E3}" srcId="{02893D0D-BED2-4CEC-B197-218842786BCC}" destId="{37B854B7-21E5-4666-B2BF-53B06DAC7DBF}" srcOrd="1" destOrd="0" parTransId="{130B28AB-421B-4910-B7E0-4B420553A667}" sibTransId="{24A0DC55-9428-4258-9B64-6CEC716E486C}"/>
    <dgm:cxn modelId="{E09A45E1-344F-4DD9-87D9-DA415860DB31}" type="presOf" srcId="{D54169B3-0437-4ED7-916E-FD032A9E3118}" destId="{9F80DE96-F758-4A1B-BC74-01D1B35A6F95}" srcOrd="0" destOrd="0" presId="urn:microsoft.com/office/officeart/2005/8/layout/pyramid1"/>
    <dgm:cxn modelId="{4E0898EC-6F91-4850-9F79-E0E8580EF359}" type="presOf" srcId="{D54169B3-0437-4ED7-916E-FD032A9E3118}" destId="{C527BE18-E02F-465F-98C9-5DE8F0E6EE64}" srcOrd="1" destOrd="0" presId="urn:microsoft.com/office/officeart/2005/8/layout/pyramid1"/>
    <dgm:cxn modelId="{DA1B28FE-DE95-4075-B907-2BBC72C7684D}" srcId="{02893D0D-BED2-4CEC-B197-218842786BCC}" destId="{D54169B3-0437-4ED7-916E-FD032A9E3118}" srcOrd="0" destOrd="0" parTransId="{0C6AB001-BE7F-4543-93BA-3C4691ABA1E8}" sibTransId="{10303A89-9499-4F43-99E7-FE41B58066A6}"/>
    <dgm:cxn modelId="{9FD72F22-5622-4A7C-8698-ACA65ABBE1E0}" type="presParOf" srcId="{BDFCC361-F38E-4403-ADDE-0B36B10135E1}" destId="{3C17DB3C-CF2C-49D5-9E06-FB0768E21367}" srcOrd="0" destOrd="0" presId="urn:microsoft.com/office/officeart/2005/8/layout/pyramid1"/>
    <dgm:cxn modelId="{36613AAE-2393-4219-A383-FE95686E90F2}" type="presParOf" srcId="{3C17DB3C-CF2C-49D5-9E06-FB0768E21367}" destId="{9F80DE96-F758-4A1B-BC74-01D1B35A6F95}" srcOrd="0" destOrd="0" presId="urn:microsoft.com/office/officeart/2005/8/layout/pyramid1"/>
    <dgm:cxn modelId="{216FE789-9F65-4E00-AEC7-9C6D15E5E7CF}" type="presParOf" srcId="{3C17DB3C-CF2C-49D5-9E06-FB0768E21367}" destId="{C527BE18-E02F-465F-98C9-5DE8F0E6EE64}" srcOrd="1" destOrd="0" presId="urn:microsoft.com/office/officeart/2005/8/layout/pyramid1"/>
    <dgm:cxn modelId="{08C3FC80-8E6E-4634-98A2-16933EB7227F}" type="presParOf" srcId="{BDFCC361-F38E-4403-ADDE-0B36B10135E1}" destId="{E48631D4-015C-49DB-AEC6-0E6843420CA1}" srcOrd="1" destOrd="0" presId="urn:microsoft.com/office/officeart/2005/8/layout/pyramid1"/>
    <dgm:cxn modelId="{C0315986-3C6E-4E40-BFB3-861F037960EA}" type="presParOf" srcId="{E48631D4-015C-49DB-AEC6-0E6843420CA1}" destId="{98021A6B-51D8-4425-BB2E-0BFCC4502AC4}" srcOrd="0" destOrd="0" presId="urn:microsoft.com/office/officeart/2005/8/layout/pyramid1"/>
    <dgm:cxn modelId="{E0B5E3E6-4DEA-4C42-A62E-1850BB975FCE}" type="presParOf" srcId="{E48631D4-015C-49DB-AEC6-0E6843420CA1}" destId="{A25635C1-BE06-4E90-87F0-43339C82BA6D}" srcOrd="1" destOrd="0" presId="urn:microsoft.com/office/officeart/2005/8/layout/pyramid1"/>
    <dgm:cxn modelId="{7AF4E568-4BD6-449B-88FE-10615206909F}" type="presParOf" srcId="{BDFCC361-F38E-4403-ADDE-0B36B10135E1}" destId="{CE6E1FE9-540E-4C96-8327-3680A6023D77}" srcOrd="2" destOrd="0" presId="urn:microsoft.com/office/officeart/2005/8/layout/pyramid1"/>
    <dgm:cxn modelId="{1189D0A5-80D8-43E5-B24C-9BB42BBDECB3}" type="presParOf" srcId="{CE6E1FE9-540E-4C96-8327-3680A6023D77}" destId="{7191BB23-5CF1-4B2D-BA37-ABBB55278D45}" srcOrd="0" destOrd="0" presId="urn:microsoft.com/office/officeart/2005/8/layout/pyramid1"/>
    <dgm:cxn modelId="{FB5964D9-E842-4D22-8253-AC13297F6A23}" type="presParOf" srcId="{CE6E1FE9-540E-4C96-8327-3680A6023D77}" destId="{FFDBB758-5BD6-4859-BC64-E4FEBFA5A88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224B89-F216-4E3C-A476-F11E452A30BD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D02F8603-9A1F-4D2B-93C0-F39B60AF2EF0}">
      <dgm:prSet phldrT="[Metin]"/>
      <dgm:spPr/>
      <dgm:t>
        <a:bodyPr/>
        <a:lstStyle/>
        <a:p>
          <a:r>
            <a:rPr lang="tr-TR" dirty="0" err="1"/>
            <a:t>Strategy</a:t>
          </a:r>
          <a:r>
            <a:rPr lang="tr-TR" dirty="0"/>
            <a:t> </a:t>
          </a:r>
          <a:r>
            <a:rPr lang="tr-TR" dirty="0" err="1"/>
            <a:t>Types</a:t>
          </a:r>
          <a:endParaRPr lang="tr-TR" dirty="0"/>
        </a:p>
      </dgm:t>
    </dgm:pt>
    <dgm:pt modelId="{74F53BED-2BAD-4044-A504-3CA67B2C8577}" type="parTrans" cxnId="{07E36355-DF4F-46AB-99B6-B5A6E31AF63F}">
      <dgm:prSet/>
      <dgm:spPr/>
      <dgm:t>
        <a:bodyPr/>
        <a:lstStyle/>
        <a:p>
          <a:endParaRPr lang="tr-TR"/>
        </a:p>
      </dgm:t>
    </dgm:pt>
    <dgm:pt modelId="{DCFDA01E-7987-4B91-92ED-FAD4AA873114}" type="sibTrans" cxnId="{07E36355-DF4F-46AB-99B6-B5A6E31AF63F}">
      <dgm:prSet/>
      <dgm:spPr/>
      <dgm:t>
        <a:bodyPr/>
        <a:lstStyle/>
        <a:p>
          <a:endParaRPr lang="tr-TR"/>
        </a:p>
      </dgm:t>
    </dgm:pt>
    <dgm:pt modelId="{5F4B8A02-596E-4DEB-BF13-04EF37B41CB4}">
      <dgm:prSet phldrT="[Metin]"/>
      <dgm:spPr/>
      <dgm:t>
        <a:bodyPr/>
        <a:lstStyle/>
        <a:p>
          <a:r>
            <a:rPr lang="tr-TR" dirty="0" err="1"/>
            <a:t>Intended</a:t>
          </a:r>
          <a:r>
            <a:rPr lang="tr-TR" dirty="0"/>
            <a:t> </a:t>
          </a:r>
          <a:r>
            <a:rPr lang="tr-TR" dirty="0" err="1"/>
            <a:t>Strategy</a:t>
          </a:r>
          <a:endParaRPr lang="tr-TR" dirty="0"/>
        </a:p>
      </dgm:t>
    </dgm:pt>
    <dgm:pt modelId="{51D719CC-7167-496F-A095-5020193C3CDD}" type="parTrans" cxnId="{4C1F70ED-C742-4E1D-B7CE-DAD044EBFF5A}">
      <dgm:prSet/>
      <dgm:spPr/>
      <dgm:t>
        <a:bodyPr/>
        <a:lstStyle/>
        <a:p>
          <a:endParaRPr lang="tr-TR"/>
        </a:p>
      </dgm:t>
    </dgm:pt>
    <dgm:pt modelId="{EDB02D30-528D-4459-AAEE-0B79D02391AA}" type="sibTrans" cxnId="{4C1F70ED-C742-4E1D-B7CE-DAD044EBFF5A}">
      <dgm:prSet/>
      <dgm:spPr/>
      <dgm:t>
        <a:bodyPr/>
        <a:lstStyle/>
        <a:p>
          <a:endParaRPr lang="tr-TR"/>
        </a:p>
      </dgm:t>
    </dgm:pt>
    <dgm:pt modelId="{D20B9E9E-C33C-4BD3-8699-A21393BE5769}">
      <dgm:prSet phldrT="[Metin]"/>
      <dgm:spPr/>
      <dgm:t>
        <a:bodyPr/>
        <a:lstStyle/>
        <a:p>
          <a:r>
            <a:rPr lang="tr-TR" dirty="0" err="1"/>
            <a:t>Deliberate</a:t>
          </a:r>
          <a:r>
            <a:rPr lang="tr-TR" dirty="0"/>
            <a:t> </a:t>
          </a:r>
          <a:r>
            <a:rPr lang="tr-TR" dirty="0" err="1"/>
            <a:t>Strategy</a:t>
          </a:r>
          <a:endParaRPr lang="tr-TR" dirty="0"/>
        </a:p>
      </dgm:t>
    </dgm:pt>
    <dgm:pt modelId="{0AC42BC7-D35E-43A4-A264-2408B779B8FF}" type="parTrans" cxnId="{85F02506-E507-4580-AA8E-44DFA589785C}">
      <dgm:prSet/>
      <dgm:spPr/>
      <dgm:t>
        <a:bodyPr/>
        <a:lstStyle/>
        <a:p>
          <a:endParaRPr lang="tr-TR"/>
        </a:p>
      </dgm:t>
    </dgm:pt>
    <dgm:pt modelId="{36DE3766-028A-4703-BF87-097CCE04CEFE}" type="sibTrans" cxnId="{85F02506-E507-4580-AA8E-44DFA589785C}">
      <dgm:prSet/>
      <dgm:spPr/>
      <dgm:t>
        <a:bodyPr/>
        <a:lstStyle/>
        <a:p>
          <a:endParaRPr lang="tr-TR"/>
        </a:p>
      </dgm:t>
    </dgm:pt>
    <dgm:pt modelId="{DCE3F25E-FC21-4141-8D3B-8179A29FC4B3}">
      <dgm:prSet phldrT="[Metin]"/>
      <dgm:spPr/>
      <dgm:t>
        <a:bodyPr/>
        <a:lstStyle/>
        <a:p>
          <a:r>
            <a:rPr lang="tr-TR" dirty="0" err="1"/>
            <a:t>Emergent</a:t>
          </a:r>
          <a:r>
            <a:rPr lang="tr-TR" dirty="0"/>
            <a:t> </a:t>
          </a:r>
          <a:r>
            <a:rPr lang="tr-TR" dirty="0" err="1"/>
            <a:t>Strategy</a:t>
          </a:r>
          <a:endParaRPr lang="tr-TR" dirty="0"/>
        </a:p>
      </dgm:t>
    </dgm:pt>
    <dgm:pt modelId="{DB10F735-F188-473D-8D44-749AB456EB27}" type="parTrans" cxnId="{0DE33AA3-AD92-488C-AD39-01282B5AE6BF}">
      <dgm:prSet/>
      <dgm:spPr/>
      <dgm:t>
        <a:bodyPr/>
        <a:lstStyle/>
        <a:p>
          <a:endParaRPr lang="tr-TR"/>
        </a:p>
      </dgm:t>
    </dgm:pt>
    <dgm:pt modelId="{F0840CC2-3167-4880-A98E-19FBCB78E9F0}" type="sibTrans" cxnId="{0DE33AA3-AD92-488C-AD39-01282B5AE6BF}">
      <dgm:prSet/>
      <dgm:spPr/>
      <dgm:t>
        <a:bodyPr/>
        <a:lstStyle/>
        <a:p>
          <a:endParaRPr lang="tr-TR"/>
        </a:p>
      </dgm:t>
    </dgm:pt>
    <dgm:pt modelId="{8240210D-BEFA-4E1C-A957-59CBC04639FF}">
      <dgm:prSet phldrT="[Metin]"/>
      <dgm:spPr/>
      <dgm:t>
        <a:bodyPr/>
        <a:lstStyle/>
        <a:p>
          <a:r>
            <a:rPr lang="tr-TR" dirty="0" err="1"/>
            <a:t>Unrealized</a:t>
          </a:r>
          <a:r>
            <a:rPr lang="tr-TR" dirty="0"/>
            <a:t> </a:t>
          </a:r>
          <a:r>
            <a:rPr lang="tr-TR" dirty="0" err="1"/>
            <a:t>Strategy</a:t>
          </a:r>
          <a:endParaRPr lang="tr-TR" dirty="0"/>
        </a:p>
      </dgm:t>
    </dgm:pt>
    <dgm:pt modelId="{0DE27486-3B06-4B84-9B7F-655D6B64D856}" type="parTrans" cxnId="{3E2D97F5-195B-4A6E-A230-24FF453F7231}">
      <dgm:prSet/>
      <dgm:spPr/>
      <dgm:t>
        <a:bodyPr/>
        <a:lstStyle/>
        <a:p>
          <a:endParaRPr lang="tr-TR"/>
        </a:p>
      </dgm:t>
    </dgm:pt>
    <dgm:pt modelId="{B03A0E77-6D77-48DF-BF8D-B36772574117}" type="sibTrans" cxnId="{3E2D97F5-195B-4A6E-A230-24FF453F7231}">
      <dgm:prSet/>
      <dgm:spPr/>
      <dgm:t>
        <a:bodyPr/>
        <a:lstStyle/>
        <a:p>
          <a:endParaRPr lang="tr-TR"/>
        </a:p>
      </dgm:t>
    </dgm:pt>
    <dgm:pt modelId="{82C1DB74-E33D-4AE1-A12E-443BB9CAB40B}">
      <dgm:prSet phldrT="[Metin]"/>
      <dgm:spPr/>
      <dgm:t>
        <a:bodyPr/>
        <a:lstStyle/>
        <a:p>
          <a:r>
            <a:rPr lang="tr-TR" dirty="0" err="1"/>
            <a:t>Realized</a:t>
          </a:r>
          <a:r>
            <a:rPr lang="tr-TR" dirty="0"/>
            <a:t> </a:t>
          </a:r>
          <a:r>
            <a:rPr lang="tr-TR" dirty="0" err="1"/>
            <a:t>Strategy</a:t>
          </a:r>
          <a:endParaRPr lang="tr-TR" dirty="0"/>
        </a:p>
      </dgm:t>
    </dgm:pt>
    <dgm:pt modelId="{97354359-05D7-49CF-810D-89554B70442B}" type="parTrans" cxnId="{92A5C534-3D28-4125-ACE2-CF4B9451DE42}">
      <dgm:prSet/>
      <dgm:spPr/>
      <dgm:t>
        <a:bodyPr/>
        <a:lstStyle/>
        <a:p>
          <a:endParaRPr lang="tr-TR"/>
        </a:p>
      </dgm:t>
    </dgm:pt>
    <dgm:pt modelId="{C85E37E5-7F17-4DC6-85C5-2DD5620100AD}" type="sibTrans" cxnId="{92A5C534-3D28-4125-ACE2-CF4B9451DE42}">
      <dgm:prSet/>
      <dgm:spPr/>
      <dgm:t>
        <a:bodyPr/>
        <a:lstStyle/>
        <a:p>
          <a:endParaRPr lang="tr-TR"/>
        </a:p>
      </dgm:t>
    </dgm:pt>
    <dgm:pt modelId="{F8308386-6A70-434F-B83F-458FB4028C11}" type="pres">
      <dgm:prSet presAssocID="{24224B89-F216-4E3C-A476-F11E452A30B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5EB737-C66B-427B-A7DA-217142781104}" type="pres">
      <dgm:prSet presAssocID="{D02F8603-9A1F-4D2B-93C0-F39B60AF2EF0}" presName="vertOne" presStyleCnt="0"/>
      <dgm:spPr/>
    </dgm:pt>
    <dgm:pt modelId="{9A707A81-BBF0-409E-8CA6-A16B2D95B144}" type="pres">
      <dgm:prSet presAssocID="{D02F8603-9A1F-4D2B-93C0-F39B60AF2EF0}" presName="txOne" presStyleLbl="node0" presStyleIdx="0" presStyleCnt="1" custLinFactNeighborX="1266" custLinFactNeighborY="-36758">
        <dgm:presLayoutVars>
          <dgm:chPref val="3"/>
        </dgm:presLayoutVars>
      </dgm:prSet>
      <dgm:spPr/>
    </dgm:pt>
    <dgm:pt modelId="{7542159D-EB69-4D78-8BC2-76D3B0521083}" type="pres">
      <dgm:prSet presAssocID="{D02F8603-9A1F-4D2B-93C0-F39B60AF2EF0}" presName="parTransOne" presStyleCnt="0"/>
      <dgm:spPr/>
    </dgm:pt>
    <dgm:pt modelId="{C477D341-DBF5-4FA7-87D7-4623CE8F71A4}" type="pres">
      <dgm:prSet presAssocID="{D02F8603-9A1F-4D2B-93C0-F39B60AF2EF0}" presName="horzOne" presStyleCnt="0"/>
      <dgm:spPr/>
    </dgm:pt>
    <dgm:pt modelId="{7C1BF16C-F245-4AF9-8F32-8360E9DD7136}" type="pres">
      <dgm:prSet presAssocID="{5F4B8A02-596E-4DEB-BF13-04EF37B41CB4}" presName="vertTwo" presStyleCnt="0"/>
      <dgm:spPr/>
    </dgm:pt>
    <dgm:pt modelId="{FE1C0096-BFD9-486B-8FFD-F8F9F227520B}" type="pres">
      <dgm:prSet presAssocID="{5F4B8A02-596E-4DEB-BF13-04EF37B41CB4}" presName="txTwo" presStyleLbl="node2" presStyleIdx="0" presStyleCnt="5">
        <dgm:presLayoutVars>
          <dgm:chPref val="3"/>
        </dgm:presLayoutVars>
      </dgm:prSet>
      <dgm:spPr/>
    </dgm:pt>
    <dgm:pt modelId="{D3E15604-8F5C-4EF4-8298-14BAF0A33BD6}" type="pres">
      <dgm:prSet presAssocID="{5F4B8A02-596E-4DEB-BF13-04EF37B41CB4}" presName="horzTwo" presStyleCnt="0"/>
      <dgm:spPr/>
    </dgm:pt>
    <dgm:pt modelId="{DA64DE4A-0C43-4F3D-8F80-D166041D9ED2}" type="pres">
      <dgm:prSet presAssocID="{EDB02D30-528D-4459-AAEE-0B79D02391AA}" presName="sibSpaceTwo" presStyleCnt="0"/>
      <dgm:spPr/>
    </dgm:pt>
    <dgm:pt modelId="{963F4B29-9810-4510-911A-E8381FE20CDA}" type="pres">
      <dgm:prSet presAssocID="{D20B9E9E-C33C-4BD3-8699-A21393BE5769}" presName="vertTwo" presStyleCnt="0"/>
      <dgm:spPr/>
    </dgm:pt>
    <dgm:pt modelId="{AD74A053-AF61-4830-A0FB-D7F35364AA77}" type="pres">
      <dgm:prSet presAssocID="{D20B9E9E-C33C-4BD3-8699-A21393BE5769}" presName="txTwo" presStyleLbl="node2" presStyleIdx="1" presStyleCnt="5">
        <dgm:presLayoutVars>
          <dgm:chPref val="3"/>
        </dgm:presLayoutVars>
      </dgm:prSet>
      <dgm:spPr/>
    </dgm:pt>
    <dgm:pt modelId="{A092A900-D372-4F9F-95E8-EAFDE7E84BC8}" type="pres">
      <dgm:prSet presAssocID="{D20B9E9E-C33C-4BD3-8699-A21393BE5769}" presName="horzTwo" presStyleCnt="0"/>
      <dgm:spPr/>
    </dgm:pt>
    <dgm:pt modelId="{AD3DF48F-26B3-44ED-9753-359AEED83B34}" type="pres">
      <dgm:prSet presAssocID="{36DE3766-028A-4703-BF87-097CCE04CEFE}" presName="sibSpaceTwo" presStyleCnt="0"/>
      <dgm:spPr/>
    </dgm:pt>
    <dgm:pt modelId="{9E121C88-5333-47A9-BAE4-1F30ECA0DA6D}" type="pres">
      <dgm:prSet presAssocID="{DCE3F25E-FC21-4141-8D3B-8179A29FC4B3}" presName="vertTwo" presStyleCnt="0"/>
      <dgm:spPr/>
    </dgm:pt>
    <dgm:pt modelId="{307E8B2A-6609-48A4-A52E-AC0F5926A93A}" type="pres">
      <dgm:prSet presAssocID="{DCE3F25E-FC21-4141-8D3B-8179A29FC4B3}" presName="txTwo" presStyleLbl="node2" presStyleIdx="2" presStyleCnt="5">
        <dgm:presLayoutVars>
          <dgm:chPref val="3"/>
        </dgm:presLayoutVars>
      </dgm:prSet>
      <dgm:spPr/>
    </dgm:pt>
    <dgm:pt modelId="{2238391D-0B80-4BF1-9337-D24F2D5FEA47}" type="pres">
      <dgm:prSet presAssocID="{DCE3F25E-FC21-4141-8D3B-8179A29FC4B3}" presName="horzTwo" presStyleCnt="0"/>
      <dgm:spPr/>
    </dgm:pt>
    <dgm:pt modelId="{C25CBF1F-36C6-41F4-8312-F1FC2074322B}" type="pres">
      <dgm:prSet presAssocID="{F0840CC2-3167-4880-A98E-19FBCB78E9F0}" presName="sibSpaceTwo" presStyleCnt="0"/>
      <dgm:spPr/>
    </dgm:pt>
    <dgm:pt modelId="{9CC63384-ADAC-42F7-A0A7-C5B1B6F08E27}" type="pres">
      <dgm:prSet presAssocID="{8240210D-BEFA-4E1C-A957-59CBC04639FF}" presName="vertTwo" presStyleCnt="0"/>
      <dgm:spPr/>
    </dgm:pt>
    <dgm:pt modelId="{473F1BC4-CECB-468A-B380-C69583CD90F6}" type="pres">
      <dgm:prSet presAssocID="{8240210D-BEFA-4E1C-A957-59CBC04639FF}" presName="txTwo" presStyleLbl="node2" presStyleIdx="3" presStyleCnt="5">
        <dgm:presLayoutVars>
          <dgm:chPref val="3"/>
        </dgm:presLayoutVars>
      </dgm:prSet>
      <dgm:spPr/>
    </dgm:pt>
    <dgm:pt modelId="{926349A2-E5F2-43D4-9554-A0D6377A7AD6}" type="pres">
      <dgm:prSet presAssocID="{8240210D-BEFA-4E1C-A957-59CBC04639FF}" presName="horzTwo" presStyleCnt="0"/>
      <dgm:spPr/>
    </dgm:pt>
    <dgm:pt modelId="{9B056A01-603A-4111-B2DC-39E9755FA511}" type="pres">
      <dgm:prSet presAssocID="{B03A0E77-6D77-48DF-BF8D-B36772574117}" presName="sibSpaceTwo" presStyleCnt="0"/>
      <dgm:spPr/>
    </dgm:pt>
    <dgm:pt modelId="{C1AF68FA-F70D-4FFB-B236-F8556C15E6A4}" type="pres">
      <dgm:prSet presAssocID="{82C1DB74-E33D-4AE1-A12E-443BB9CAB40B}" presName="vertTwo" presStyleCnt="0"/>
      <dgm:spPr/>
    </dgm:pt>
    <dgm:pt modelId="{19B0DCB6-04FA-4D7C-A773-86F4797F2D4B}" type="pres">
      <dgm:prSet presAssocID="{82C1DB74-E33D-4AE1-A12E-443BB9CAB40B}" presName="txTwo" presStyleLbl="node2" presStyleIdx="4" presStyleCnt="5">
        <dgm:presLayoutVars>
          <dgm:chPref val="3"/>
        </dgm:presLayoutVars>
      </dgm:prSet>
      <dgm:spPr/>
    </dgm:pt>
    <dgm:pt modelId="{0D5CFB8A-03C3-4990-9489-374F8A03B8CA}" type="pres">
      <dgm:prSet presAssocID="{82C1DB74-E33D-4AE1-A12E-443BB9CAB40B}" presName="horzTwo" presStyleCnt="0"/>
      <dgm:spPr/>
    </dgm:pt>
  </dgm:ptLst>
  <dgm:cxnLst>
    <dgm:cxn modelId="{85F02506-E507-4580-AA8E-44DFA589785C}" srcId="{D02F8603-9A1F-4D2B-93C0-F39B60AF2EF0}" destId="{D20B9E9E-C33C-4BD3-8699-A21393BE5769}" srcOrd="1" destOrd="0" parTransId="{0AC42BC7-D35E-43A4-A264-2408B779B8FF}" sibTransId="{36DE3766-028A-4703-BF87-097CCE04CEFE}"/>
    <dgm:cxn modelId="{E0725417-4C34-4C74-9ED5-9BCBC86A440B}" type="presOf" srcId="{82C1DB74-E33D-4AE1-A12E-443BB9CAB40B}" destId="{19B0DCB6-04FA-4D7C-A773-86F4797F2D4B}" srcOrd="0" destOrd="0" presId="urn:microsoft.com/office/officeart/2005/8/layout/hierarchy4"/>
    <dgm:cxn modelId="{E612952C-4979-4185-A8A6-7FC5CFA3888B}" type="presOf" srcId="{8240210D-BEFA-4E1C-A957-59CBC04639FF}" destId="{473F1BC4-CECB-468A-B380-C69583CD90F6}" srcOrd="0" destOrd="0" presId="urn:microsoft.com/office/officeart/2005/8/layout/hierarchy4"/>
    <dgm:cxn modelId="{92A5C534-3D28-4125-ACE2-CF4B9451DE42}" srcId="{D02F8603-9A1F-4D2B-93C0-F39B60AF2EF0}" destId="{82C1DB74-E33D-4AE1-A12E-443BB9CAB40B}" srcOrd="4" destOrd="0" parTransId="{97354359-05D7-49CF-810D-89554B70442B}" sibTransId="{C85E37E5-7F17-4DC6-85C5-2DD5620100AD}"/>
    <dgm:cxn modelId="{06B8653A-EFBE-44A5-9354-594CF8C5A667}" type="presOf" srcId="{D02F8603-9A1F-4D2B-93C0-F39B60AF2EF0}" destId="{9A707A81-BBF0-409E-8CA6-A16B2D95B144}" srcOrd="0" destOrd="0" presId="urn:microsoft.com/office/officeart/2005/8/layout/hierarchy4"/>
    <dgm:cxn modelId="{3159E950-5138-413C-8740-11D285376AEC}" type="presOf" srcId="{D20B9E9E-C33C-4BD3-8699-A21393BE5769}" destId="{AD74A053-AF61-4830-A0FB-D7F35364AA77}" srcOrd="0" destOrd="0" presId="urn:microsoft.com/office/officeart/2005/8/layout/hierarchy4"/>
    <dgm:cxn modelId="{07E36355-DF4F-46AB-99B6-B5A6E31AF63F}" srcId="{24224B89-F216-4E3C-A476-F11E452A30BD}" destId="{D02F8603-9A1F-4D2B-93C0-F39B60AF2EF0}" srcOrd="0" destOrd="0" parTransId="{74F53BED-2BAD-4044-A504-3CA67B2C8577}" sibTransId="{DCFDA01E-7987-4B91-92ED-FAD4AA873114}"/>
    <dgm:cxn modelId="{66D9607B-33DA-439D-9415-F7158B62974E}" type="presOf" srcId="{5F4B8A02-596E-4DEB-BF13-04EF37B41CB4}" destId="{FE1C0096-BFD9-486B-8FFD-F8F9F227520B}" srcOrd="0" destOrd="0" presId="urn:microsoft.com/office/officeart/2005/8/layout/hierarchy4"/>
    <dgm:cxn modelId="{0DE33AA3-AD92-488C-AD39-01282B5AE6BF}" srcId="{D02F8603-9A1F-4D2B-93C0-F39B60AF2EF0}" destId="{DCE3F25E-FC21-4141-8D3B-8179A29FC4B3}" srcOrd="2" destOrd="0" parTransId="{DB10F735-F188-473D-8D44-749AB456EB27}" sibTransId="{F0840CC2-3167-4880-A98E-19FBCB78E9F0}"/>
    <dgm:cxn modelId="{70F0B7BD-13AA-41AA-9422-89D8CCD161E4}" type="presOf" srcId="{DCE3F25E-FC21-4141-8D3B-8179A29FC4B3}" destId="{307E8B2A-6609-48A4-A52E-AC0F5926A93A}" srcOrd="0" destOrd="0" presId="urn:microsoft.com/office/officeart/2005/8/layout/hierarchy4"/>
    <dgm:cxn modelId="{384DBED9-E7C1-40B1-B366-EDFA3641FFC1}" type="presOf" srcId="{24224B89-F216-4E3C-A476-F11E452A30BD}" destId="{F8308386-6A70-434F-B83F-458FB4028C11}" srcOrd="0" destOrd="0" presId="urn:microsoft.com/office/officeart/2005/8/layout/hierarchy4"/>
    <dgm:cxn modelId="{4C1F70ED-C742-4E1D-B7CE-DAD044EBFF5A}" srcId="{D02F8603-9A1F-4D2B-93C0-F39B60AF2EF0}" destId="{5F4B8A02-596E-4DEB-BF13-04EF37B41CB4}" srcOrd="0" destOrd="0" parTransId="{51D719CC-7167-496F-A095-5020193C3CDD}" sibTransId="{EDB02D30-528D-4459-AAEE-0B79D02391AA}"/>
    <dgm:cxn modelId="{3E2D97F5-195B-4A6E-A230-24FF453F7231}" srcId="{D02F8603-9A1F-4D2B-93C0-F39B60AF2EF0}" destId="{8240210D-BEFA-4E1C-A957-59CBC04639FF}" srcOrd="3" destOrd="0" parTransId="{0DE27486-3B06-4B84-9B7F-655D6B64D856}" sibTransId="{B03A0E77-6D77-48DF-BF8D-B36772574117}"/>
    <dgm:cxn modelId="{A419E482-7C3C-45F3-A517-4D903BDD03D3}" type="presParOf" srcId="{F8308386-6A70-434F-B83F-458FB4028C11}" destId="{C45EB737-C66B-427B-A7DA-217142781104}" srcOrd="0" destOrd="0" presId="urn:microsoft.com/office/officeart/2005/8/layout/hierarchy4"/>
    <dgm:cxn modelId="{CAE6A290-05CE-47CC-A92C-1F877163E084}" type="presParOf" srcId="{C45EB737-C66B-427B-A7DA-217142781104}" destId="{9A707A81-BBF0-409E-8CA6-A16B2D95B144}" srcOrd="0" destOrd="0" presId="urn:microsoft.com/office/officeart/2005/8/layout/hierarchy4"/>
    <dgm:cxn modelId="{75DD4489-7704-458A-8DA2-B701987D2DAD}" type="presParOf" srcId="{C45EB737-C66B-427B-A7DA-217142781104}" destId="{7542159D-EB69-4D78-8BC2-76D3B0521083}" srcOrd="1" destOrd="0" presId="urn:microsoft.com/office/officeart/2005/8/layout/hierarchy4"/>
    <dgm:cxn modelId="{D76223C1-BF79-4929-8DEF-223A030BD153}" type="presParOf" srcId="{C45EB737-C66B-427B-A7DA-217142781104}" destId="{C477D341-DBF5-4FA7-87D7-4623CE8F71A4}" srcOrd="2" destOrd="0" presId="urn:microsoft.com/office/officeart/2005/8/layout/hierarchy4"/>
    <dgm:cxn modelId="{66AE2258-77FD-4C41-A602-A4ABA0E24CDB}" type="presParOf" srcId="{C477D341-DBF5-4FA7-87D7-4623CE8F71A4}" destId="{7C1BF16C-F245-4AF9-8F32-8360E9DD7136}" srcOrd="0" destOrd="0" presId="urn:microsoft.com/office/officeart/2005/8/layout/hierarchy4"/>
    <dgm:cxn modelId="{4758ED26-F977-45B9-914F-6E327B0E7D30}" type="presParOf" srcId="{7C1BF16C-F245-4AF9-8F32-8360E9DD7136}" destId="{FE1C0096-BFD9-486B-8FFD-F8F9F227520B}" srcOrd="0" destOrd="0" presId="urn:microsoft.com/office/officeart/2005/8/layout/hierarchy4"/>
    <dgm:cxn modelId="{A7B23936-1694-4222-9068-B7F6E1D31D20}" type="presParOf" srcId="{7C1BF16C-F245-4AF9-8F32-8360E9DD7136}" destId="{D3E15604-8F5C-4EF4-8298-14BAF0A33BD6}" srcOrd="1" destOrd="0" presId="urn:microsoft.com/office/officeart/2005/8/layout/hierarchy4"/>
    <dgm:cxn modelId="{08EC8191-C9B2-4A30-9C15-2C898B15A471}" type="presParOf" srcId="{C477D341-DBF5-4FA7-87D7-4623CE8F71A4}" destId="{DA64DE4A-0C43-4F3D-8F80-D166041D9ED2}" srcOrd="1" destOrd="0" presId="urn:microsoft.com/office/officeart/2005/8/layout/hierarchy4"/>
    <dgm:cxn modelId="{5B76E84A-C756-4838-A7BE-80CD560741D7}" type="presParOf" srcId="{C477D341-DBF5-4FA7-87D7-4623CE8F71A4}" destId="{963F4B29-9810-4510-911A-E8381FE20CDA}" srcOrd="2" destOrd="0" presId="urn:microsoft.com/office/officeart/2005/8/layout/hierarchy4"/>
    <dgm:cxn modelId="{0C7BAF84-02C0-4A31-9994-51A3351D157C}" type="presParOf" srcId="{963F4B29-9810-4510-911A-E8381FE20CDA}" destId="{AD74A053-AF61-4830-A0FB-D7F35364AA77}" srcOrd="0" destOrd="0" presId="urn:microsoft.com/office/officeart/2005/8/layout/hierarchy4"/>
    <dgm:cxn modelId="{9C9C687C-089D-4F41-B35C-A8DC64CF2E77}" type="presParOf" srcId="{963F4B29-9810-4510-911A-E8381FE20CDA}" destId="{A092A900-D372-4F9F-95E8-EAFDE7E84BC8}" srcOrd="1" destOrd="0" presId="urn:microsoft.com/office/officeart/2005/8/layout/hierarchy4"/>
    <dgm:cxn modelId="{6B62508A-3982-40AB-B32A-F7E9944A6757}" type="presParOf" srcId="{C477D341-DBF5-4FA7-87D7-4623CE8F71A4}" destId="{AD3DF48F-26B3-44ED-9753-359AEED83B34}" srcOrd="3" destOrd="0" presId="urn:microsoft.com/office/officeart/2005/8/layout/hierarchy4"/>
    <dgm:cxn modelId="{ABAC20E7-11E1-4150-AE35-0E8025DBFADE}" type="presParOf" srcId="{C477D341-DBF5-4FA7-87D7-4623CE8F71A4}" destId="{9E121C88-5333-47A9-BAE4-1F30ECA0DA6D}" srcOrd="4" destOrd="0" presId="urn:microsoft.com/office/officeart/2005/8/layout/hierarchy4"/>
    <dgm:cxn modelId="{A43ECF6D-9408-481F-837F-A5D48070A9DF}" type="presParOf" srcId="{9E121C88-5333-47A9-BAE4-1F30ECA0DA6D}" destId="{307E8B2A-6609-48A4-A52E-AC0F5926A93A}" srcOrd="0" destOrd="0" presId="urn:microsoft.com/office/officeart/2005/8/layout/hierarchy4"/>
    <dgm:cxn modelId="{DF53B7D3-49F4-4F0A-88AF-B5F0D41C3CE3}" type="presParOf" srcId="{9E121C88-5333-47A9-BAE4-1F30ECA0DA6D}" destId="{2238391D-0B80-4BF1-9337-D24F2D5FEA47}" srcOrd="1" destOrd="0" presId="urn:microsoft.com/office/officeart/2005/8/layout/hierarchy4"/>
    <dgm:cxn modelId="{D287DA04-1462-41EB-8D47-579EBBB193AB}" type="presParOf" srcId="{C477D341-DBF5-4FA7-87D7-4623CE8F71A4}" destId="{C25CBF1F-36C6-41F4-8312-F1FC2074322B}" srcOrd="5" destOrd="0" presId="urn:microsoft.com/office/officeart/2005/8/layout/hierarchy4"/>
    <dgm:cxn modelId="{788A1574-36D7-4225-B32A-6223B8B65BF5}" type="presParOf" srcId="{C477D341-DBF5-4FA7-87D7-4623CE8F71A4}" destId="{9CC63384-ADAC-42F7-A0A7-C5B1B6F08E27}" srcOrd="6" destOrd="0" presId="urn:microsoft.com/office/officeart/2005/8/layout/hierarchy4"/>
    <dgm:cxn modelId="{1B9AD584-0619-4A9B-BBE7-4AD61D552EA3}" type="presParOf" srcId="{9CC63384-ADAC-42F7-A0A7-C5B1B6F08E27}" destId="{473F1BC4-CECB-468A-B380-C69583CD90F6}" srcOrd="0" destOrd="0" presId="urn:microsoft.com/office/officeart/2005/8/layout/hierarchy4"/>
    <dgm:cxn modelId="{4E376E63-3DB6-43DB-98B8-615B74266728}" type="presParOf" srcId="{9CC63384-ADAC-42F7-A0A7-C5B1B6F08E27}" destId="{926349A2-E5F2-43D4-9554-A0D6377A7AD6}" srcOrd="1" destOrd="0" presId="urn:microsoft.com/office/officeart/2005/8/layout/hierarchy4"/>
    <dgm:cxn modelId="{E50CF6FA-169D-4EA9-8E96-3B9B07DF13C9}" type="presParOf" srcId="{C477D341-DBF5-4FA7-87D7-4623CE8F71A4}" destId="{9B056A01-603A-4111-B2DC-39E9755FA511}" srcOrd="7" destOrd="0" presId="urn:microsoft.com/office/officeart/2005/8/layout/hierarchy4"/>
    <dgm:cxn modelId="{CF65E122-5FA6-4519-AF3C-0297643DE49E}" type="presParOf" srcId="{C477D341-DBF5-4FA7-87D7-4623CE8F71A4}" destId="{C1AF68FA-F70D-4FFB-B236-F8556C15E6A4}" srcOrd="8" destOrd="0" presId="urn:microsoft.com/office/officeart/2005/8/layout/hierarchy4"/>
    <dgm:cxn modelId="{E9399161-32D5-4C45-AAD9-AF6669D1860F}" type="presParOf" srcId="{C1AF68FA-F70D-4FFB-B236-F8556C15E6A4}" destId="{19B0DCB6-04FA-4D7C-A773-86F4797F2D4B}" srcOrd="0" destOrd="0" presId="urn:microsoft.com/office/officeart/2005/8/layout/hierarchy4"/>
    <dgm:cxn modelId="{45FAC543-29BD-4723-A2EA-5DA491607A59}" type="presParOf" srcId="{C1AF68FA-F70D-4FFB-B236-F8556C15E6A4}" destId="{0D5CFB8A-03C3-4990-9489-374F8A03B8C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11F358-8FFC-4A73-9CB5-A1B0CAE9FAA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F2D0AAB7-6544-40D7-8BC3-B1DD7E7692EC}">
      <dgm:prSet phldrT="[Metin]"/>
      <dgm:spPr/>
      <dgm:t>
        <a:bodyPr/>
        <a:lstStyle/>
        <a:p>
          <a:r>
            <a:rPr lang="tr-TR" dirty="0"/>
            <a:t>New CEO</a:t>
          </a:r>
        </a:p>
      </dgm:t>
    </dgm:pt>
    <dgm:pt modelId="{E0D4E835-DF30-4113-80A9-E5E278AA2F36}" type="parTrans" cxnId="{5E1C3E74-ED58-4F35-B8D0-4894BE198A09}">
      <dgm:prSet/>
      <dgm:spPr/>
      <dgm:t>
        <a:bodyPr/>
        <a:lstStyle/>
        <a:p>
          <a:endParaRPr lang="tr-TR"/>
        </a:p>
      </dgm:t>
    </dgm:pt>
    <dgm:pt modelId="{D9EBEDB2-4A10-42FC-8A29-C5E0C3D3A6BA}" type="sibTrans" cxnId="{5E1C3E74-ED58-4F35-B8D0-4894BE198A09}">
      <dgm:prSet/>
      <dgm:spPr/>
      <dgm:t>
        <a:bodyPr/>
        <a:lstStyle/>
        <a:p>
          <a:endParaRPr lang="tr-TR"/>
        </a:p>
      </dgm:t>
    </dgm:pt>
    <dgm:pt modelId="{3CCEE8DE-377E-4185-A396-BAFFFA2D5059}">
      <dgm:prSet phldrT="[Metin]"/>
      <dgm:spPr/>
      <dgm:t>
        <a:bodyPr/>
        <a:lstStyle/>
        <a:p>
          <a:r>
            <a:rPr lang="tr-TR" dirty="0" err="1"/>
            <a:t>External</a:t>
          </a:r>
          <a:r>
            <a:rPr lang="tr-TR" dirty="0"/>
            <a:t> </a:t>
          </a:r>
          <a:r>
            <a:rPr lang="tr-TR" dirty="0" err="1"/>
            <a:t>Intervention</a:t>
          </a:r>
          <a:endParaRPr lang="tr-TR" dirty="0"/>
        </a:p>
      </dgm:t>
    </dgm:pt>
    <dgm:pt modelId="{D1522DDF-1F95-4F84-8879-2BEB04CD185C}" type="parTrans" cxnId="{593034BD-9FDD-4975-96B1-67B1742D4DD6}">
      <dgm:prSet/>
      <dgm:spPr/>
      <dgm:t>
        <a:bodyPr/>
        <a:lstStyle/>
        <a:p>
          <a:endParaRPr lang="tr-TR"/>
        </a:p>
      </dgm:t>
    </dgm:pt>
    <dgm:pt modelId="{F506D6F4-50AA-47EA-AA1C-B06A2C64EEE1}" type="sibTrans" cxnId="{593034BD-9FDD-4975-96B1-67B1742D4DD6}">
      <dgm:prSet/>
      <dgm:spPr/>
      <dgm:t>
        <a:bodyPr/>
        <a:lstStyle/>
        <a:p>
          <a:endParaRPr lang="tr-TR"/>
        </a:p>
      </dgm:t>
    </dgm:pt>
    <dgm:pt modelId="{5DA9FE12-14C3-4BDE-8338-D9798E1EEA09}">
      <dgm:prSet phldrT="[Metin]"/>
      <dgm:spPr/>
      <dgm:t>
        <a:bodyPr/>
        <a:lstStyle/>
        <a:p>
          <a:r>
            <a:rPr lang="tr-TR" dirty="0" err="1"/>
            <a:t>Threat</a:t>
          </a:r>
          <a:r>
            <a:rPr lang="tr-TR" dirty="0"/>
            <a:t> of </a:t>
          </a:r>
          <a:r>
            <a:rPr lang="tr-TR" dirty="0" err="1"/>
            <a:t>Change</a:t>
          </a:r>
          <a:r>
            <a:rPr lang="tr-TR" dirty="0"/>
            <a:t> in </a:t>
          </a:r>
          <a:r>
            <a:rPr lang="tr-TR" dirty="0" err="1"/>
            <a:t>Ownership</a:t>
          </a:r>
          <a:endParaRPr lang="tr-TR" dirty="0"/>
        </a:p>
      </dgm:t>
    </dgm:pt>
    <dgm:pt modelId="{5B7E3856-40A5-431E-8923-2E573EDCBB70}" type="parTrans" cxnId="{2C7D36A5-37D1-45CB-9E83-ACA29436CAAE}">
      <dgm:prSet/>
      <dgm:spPr/>
      <dgm:t>
        <a:bodyPr/>
        <a:lstStyle/>
        <a:p>
          <a:endParaRPr lang="tr-TR"/>
        </a:p>
      </dgm:t>
    </dgm:pt>
    <dgm:pt modelId="{CC8AF216-D129-4C68-ABA3-725864135196}" type="sibTrans" cxnId="{2C7D36A5-37D1-45CB-9E83-ACA29436CAAE}">
      <dgm:prSet/>
      <dgm:spPr/>
      <dgm:t>
        <a:bodyPr/>
        <a:lstStyle/>
        <a:p>
          <a:endParaRPr lang="tr-TR"/>
        </a:p>
      </dgm:t>
    </dgm:pt>
    <dgm:pt modelId="{09A239A0-AE1C-4E6A-96AB-5E773F32FDEE}">
      <dgm:prSet phldrT="[Metin]"/>
      <dgm:spPr/>
      <dgm:t>
        <a:bodyPr/>
        <a:lstStyle/>
        <a:p>
          <a:r>
            <a:rPr lang="tr-TR" dirty="0" err="1"/>
            <a:t>Performance</a:t>
          </a:r>
          <a:r>
            <a:rPr lang="tr-TR" dirty="0"/>
            <a:t> </a:t>
          </a:r>
          <a:r>
            <a:rPr lang="tr-TR" dirty="0" err="1"/>
            <a:t>Gap</a:t>
          </a:r>
          <a:endParaRPr lang="tr-TR" dirty="0"/>
        </a:p>
      </dgm:t>
    </dgm:pt>
    <dgm:pt modelId="{F8A0E735-9A9B-498B-B4C6-581DEA2155E9}" type="parTrans" cxnId="{EF512A18-93B3-412B-8309-9A4EE979AA96}">
      <dgm:prSet/>
      <dgm:spPr/>
      <dgm:t>
        <a:bodyPr/>
        <a:lstStyle/>
        <a:p>
          <a:endParaRPr lang="tr-TR"/>
        </a:p>
      </dgm:t>
    </dgm:pt>
    <dgm:pt modelId="{49181A90-C507-4134-A4F9-226959C2A97A}" type="sibTrans" cxnId="{EF512A18-93B3-412B-8309-9A4EE979AA96}">
      <dgm:prSet/>
      <dgm:spPr/>
      <dgm:t>
        <a:bodyPr/>
        <a:lstStyle/>
        <a:p>
          <a:endParaRPr lang="tr-TR"/>
        </a:p>
      </dgm:t>
    </dgm:pt>
    <dgm:pt modelId="{77E27023-E5F8-4696-A45C-3380E9933E87}">
      <dgm:prSet phldrT="[Metin]"/>
      <dgm:spPr/>
      <dgm:t>
        <a:bodyPr/>
        <a:lstStyle/>
        <a:p>
          <a:r>
            <a:rPr lang="tr-TR" dirty="0"/>
            <a:t>Strategic </a:t>
          </a:r>
          <a:r>
            <a:rPr lang="tr-TR" dirty="0" err="1"/>
            <a:t>Inflection</a:t>
          </a:r>
          <a:r>
            <a:rPr lang="tr-TR" dirty="0"/>
            <a:t> Point</a:t>
          </a:r>
        </a:p>
      </dgm:t>
    </dgm:pt>
    <dgm:pt modelId="{AF8D6C86-B08D-4AB5-AB53-8A4E97F7B078}" type="parTrans" cxnId="{CAFBA3D9-4355-46A0-A2D0-EAF5D27B0828}">
      <dgm:prSet/>
      <dgm:spPr/>
      <dgm:t>
        <a:bodyPr/>
        <a:lstStyle/>
        <a:p>
          <a:endParaRPr lang="tr-TR"/>
        </a:p>
      </dgm:t>
    </dgm:pt>
    <dgm:pt modelId="{8621A1E6-2136-4820-BA8B-FECEF5B09D20}" type="sibTrans" cxnId="{CAFBA3D9-4355-46A0-A2D0-EAF5D27B0828}">
      <dgm:prSet/>
      <dgm:spPr/>
      <dgm:t>
        <a:bodyPr/>
        <a:lstStyle/>
        <a:p>
          <a:endParaRPr lang="tr-TR"/>
        </a:p>
      </dgm:t>
    </dgm:pt>
    <dgm:pt modelId="{D25815CD-3AE9-4D9C-94FC-BD46AEC3CA6C}" type="pres">
      <dgm:prSet presAssocID="{4111F358-8FFC-4A73-9CB5-A1B0CAE9FAAC}" presName="diagram" presStyleCnt="0">
        <dgm:presLayoutVars>
          <dgm:dir/>
          <dgm:resizeHandles val="exact"/>
        </dgm:presLayoutVars>
      </dgm:prSet>
      <dgm:spPr/>
    </dgm:pt>
    <dgm:pt modelId="{62DD3EED-D60C-446D-B70A-C17395BB8B74}" type="pres">
      <dgm:prSet presAssocID="{F2D0AAB7-6544-40D7-8BC3-B1DD7E7692EC}" presName="node" presStyleLbl="node1" presStyleIdx="0" presStyleCnt="5">
        <dgm:presLayoutVars>
          <dgm:bulletEnabled val="1"/>
        </dgm:presLayoutVars>
      </dgm:prSet>
      <dgm:spPr/>
    </dgm:pt>
    <dgm:pt modelId="{53381FF7-4E92-4CBC-A049-3DAA6876A25C}" type="pres">
      <dgm:prSet presAssocID="{D9EBEDB2-4A10-42FC-8A29-C5E0C3D3A6BA}" presName="sibTrans" presStyleCnt="0"/>
      <dgm:spPr/>
    </dgm:pt>
    <dgm:pt modelId="{241B5FA3-C3FD-4969-9E3B-EE1478D8F907}" type="pres">
      <dgm:prSet presAssocID="{3CCEE8DE-377E-4185-A396-BAFFFA2D5059}" presName="node" presStyleLbl="node1" presStyleIdx="1" presStyleCnt="5">
        <dgm:presLayoutVars>
          <dgm:bulletEnabled val="1"/>
        </dgm:presLayoutVars>
      </dgm:prSet>
      <dgm:spPr/>
    </dgm:pt>
    <dgm:pt modelId="{DA490464-0E54-4921-9A71-F4EC07DAB2AD}" type="pres">
      <dgm:prSet presAssocID="{F506D6F4-50AA-47EA-AA1C-B06A2C64EEE1}" presName="sibTrans" presStyleCnt="0"/>
      <dgm:spPr/>
    </dgm:pt>
    <dgm:pt modelId="{B4ABFBBF-D055-4AB9-958D-FF329950C4AA}" type="pres">
      <dgm:prSet presAssocID="{5DA9FE12-14C3-4BDE-8338-D9798E1EEA09}" presName="node" presStyleLbl="node1" presStyleIdx="2" presStyleCnt="5">
        <dgm:presLayoutVars>
          <dgm:bulletEnabled val="1"/>
        </dgm:presLayoutVars>
      </dgm:prSet>
      <dgm:spPr/>
    </dgm:pt>
    <dgm:pt modelId="{2BA9AFA6-A70E-4DF6-B009-FDBE04038E3E}" type="pres">
      <dgm:prSet presAssocID="{CC8AF216-D129-4C68-ABA3-725864135196}" presName="sibTrans" presStyleCnt="0"/>
      <dgm:spPr/>
    </dgm:pt>
    <dgm:pt modelId="{36D3B506-22A3-4A64-A110-E99DA94FA9A2}" type="pres">
      <dgm:prSet presAssocID="{09A239A0-AE1C-4E6A-96AB-5E773F32FDEE}" presName="node" presStyleLbl="node1" presStyleIdx="3" presStyleCnt="5">
        <dgm:presLayoutVars>
          <dgm:bulletEnabled val="1"/>
        </dgm:presLayoutVars>
      </dgm:prSet>
      <dgm:spPr/>
    </dgm:pt>
    <dgm:pt modelId="{3FBBDA63-FC5B-4CD6-B9CD-0A6AE25BE18B}" type="pres">
      <dgm:prSet presAssocID="{49181A90-C507-4134-A4F9-226959C2A97A}" presName="sibTrans" presStyleCnt="0"/>
      <dgm:spPr/>
    </dgm:pt>
    <dgm:pt modelId="{A58A26AF-136F-4104-9AE6-554F78F522AD}" type="pres">
      <dgm:prSet presAssocID="{77E27023-E5F8-4696-A45C-3380E9933E87}" presName="node" presStyleLbl="node1" presStyleIdx="4" presStyleCnt="5">
        <dgm:presLayoutVars>
          <dgm:bulletEnabled val="1"/>
        </dgm:presLayoutVars>
      </dgm:prSet>
      <dgm:spPr/>
    </dgm:pt>
  </dgm:ptLst>
  <dgm:cxnLst>
    <dgm:cxn modelId="{114F3903-FEB1-4AF8-8CEB-9A7C88660D3C}" type="presOf" srcId="{4111F358-8FFC-4A73-9CB5-A1B0CAE9FAAC}" destId="{D25815CD-3AE9-4D9C-94FC-BD46AEC3CA6C}" srcOrd="0" destOrd="0" presId="urn:microsoft.com/office/officeart/2005/8/layout/default"/>
    <dgm:cxn modelId="{FE53C20B-DB7C-48CC-9017-50B0A105B01F}" type="presOf" srcId="{F2D0AAB7-6544-40D7-8BC3-B1DD7E7692EC}" destId="{62DD3EED-D60C-446D-B70A-C17395BB8B74}" srcOrd="0" destOrd="0" presId="urn:microsoft.com/office/officeart/2005/8/layout/default"/>
    <dgm:cxn modelId="{EF512A18-93B3-412B-8309-9A4EE979AA96}" srcId="{4111F358-8FFC-4A73-9CB5-A1B0CAE9FAAC}" destId="{09A239A0-AE1C-4E6A-96AB-5E773F32FDEE}" srcOrd="3" destOrd="0" parTransId="{F8A0E735-9A9B-498B-B4C6-581DEA2155E9}" sibTransId="{49181A90-C507-4134-A4F9-226959C2A97A}"/>
    <dgm:cxn modelId="{A136623E-2FFD-42B4-9343-56237E7B929C}" type="presOf" srcId="{09A239A0-AE1C-4E6A-96AB-5E773F32FDEE}" destId="{36D3B506-22A3-4A64-A110-E99DA94FA9A2}" srcOrd="0" destOrd="0" presId="urn:microsoft.com/office/officeart/2005/8/layout/default"/>
    <dgm:cxn modelId="{5E1C3E74-ED58-4F35-B8D0-4894BE198A09}" srcId="{4111F358-8FFC-4A73-9CB5-A1B0CAE9FAAC}" destId="{F2D0AAB7-6544-40D7-8BC3-B1DD7E7692EC}" srcOrd="0" destOrd="0" parTransId="{E0D4E835-DF30-4113-80A9-E5E278AA2F36}" sibTransId="{D9EBEDB2-4A10-42FC-8A29-C5E0C3D3A6BA}"/>
    <dgm:cxn modelId="{2C7D36A5-37D1-45CB-9E83-ACA29436CAAE}" srcId="{4111F358-8FFC-4A73-9CB5-A1B0CAE9FAAC}" destId="{5DA9FE12-14C3-4BDE-8338-D9798E1EEA09}" srcOrd="2" destOrd="0" parTransId="{5B7E3856-40A5-431E-8923-2E573EDCBB70}" sibTransId="{CC8AF216-D129-4C68-ABA3-725864135196}"/>
    <dgm:cxn modelId="{593034BD-9FDD-4975-96B1-67B1742D4DD6}" srcId="{4111F358-8FFC-4A73-9CB5-A1B0CAE9FAAC}" destId="{3CCEE8DE-377E-4185-A396-BAFFFA2D5059}" srcOrd="1" destOrd="0" parTransId="{D1522DDF-1F95-4F84-8879-2BEB04CD185C}" sibTransId="{F506D6F4-50AA-47EA-AA1C-B06A2C64EEE1}"/>
    <dgm:cxn modelId="{4295AAD4-3320-4D49-BF36-1A28CB8FA716}" type="presOf" srcId="{5DA9FE12-14C3-4BDE-8338-D9798E1EEA09}" destId="{B4ABFBBF-D055-4AB9-958D-FF329950C4AA}" srcOrd="0" destOrd="0" presId="urn:microsoft.com/office/officeart/2005/8/layout/default"/>
    <dgm:cxn modelId="{CAFBA3D9-4355-46A0-A2D0-EAF5D27B0828}" srcId="{4111F358-8FFC-4A73-9CB5-A1B0CAE9FAAC}" destId="{77E27023-E5F8-4696-A45C-3380E9933E87}" srcOrd="4" destOrd="0" parTransId="{AF8D6C86-B08D-4AB5-AB53-8A4E97F7B078}" sibTransId="{8621A1E6-2136-4820-BA8B-FECEF5B09D20}"/>
    <dgm:cxn modelId="{E3C3CCF4-DF3D-4BD2-93A7-FAC356E6BE86}" type="presOf" srcId="{3CCEE8DE-377E-4185-A396-BAFFFA2D5059}" destId="{241B5FA3-C3FD-4969-9E3B-EE1478D8F907}" srcOrd="0" destOrd="0" presId="urn:microsoft.com/office/officeart/2005/8/layout/default"/>
    <dgm:cxn modelId="{79367BFA-3ADD-4EF1-96E4-F3C6EFB7739D}" type="presOf" srcId="{77E27023-E5F8-4696-A45C-3380E9933E87}" destId="{A58A26AF-136F-4104-9AE6-554F78F522AD}" srcOrd="0" destOrd="0" presId="urn:microsoft.com/office/officeart/2005/8/layout/default"/>
    <dgm:cxn modelId="{37E26BBD-8B5E-4218-929F-61B3DBF37027}" type="presParOf" srcId="{D25815CD-3AE9-4D9C-94FC-BD46AEC3CA6C}" destId="{62DD3EED-D60C-446D-B70A-C17395BB8B74}" srcOrd="0" destOrd="0" presId="urn:microsoft.com/office/officeart/2005/8/layout/default"/>
    <dgm:cxn modelId="{5AA9B1B7-1538-4269-AEFA-1346101A6B79}" type="presParOf" srcId="{D25815CD-3AE9-4D9C-94FC-BD46AEC3CA6C}" destId="{53381FF7-4E92-4CBC-A049-3DAA6876A25C}" srcOrd="1" destOrd="0" presId="urn:microsoft.com/office/officeart/2005/8/layout/default"/>
    <dgm:cxn modelId="{523CBED1-6E44-4AE1-941D-F57D5A56DE87}" type="presParOf" srcId="{D25815CD-3AE9-4D9C-94FC-BD46AEC3CA6C}" destId="{241B5FA3-C3FD-4969-9E3B-EE1478D8F907}" srcOrd="2" destOrd="0" presId="urn:microsoft.com/office/officeart/2005/8/layout/default"/>
    <dgm:cxn modelId="{34DF057C-5AD0-4AD6-A9BC-B5527FE6343E}" type="presParOf" srcId="{D25815CD-3AE9-4D9C-94FC-BD46AEC3CA6C}" destId="{DA490464-0E54-4921-9A71-F4EC07DAB2AD}" srcOrd="3" destOrd="0" presId="urn:microsoft.com/office/officeart/2005/8/layout/default"/>
    <dgm:cxn modelId="{428C361E-6E73-4D15-934B-1AB87905FBF0}" type="presParOf" srcId="{D25815CD-3AE9-4D9C-94FC-BD46AEC3CA6C}" destId="{B4ABFBBF-D055-4AB9-958D-FF329950C4AA}" srcOrd="4" destOrd="0" presId="urn:microsoft.com/office/officeart/2005/8/layout/default"/>
    <dgm:cxn modelId="{F2067955-321C-4A01-B6F8-86D15D99AC51}" type="presParOf" srcId="{D25815CD-3AE9-4D9C-94FC-BD46AEC3CA6C}" destId="{2BA9AFA6-A70E-4DF6-B009-FDBE04038E3E}" srcOrd="5" destOrd="0" presId="urn:microsoft.com/office/officeart/2005/8/layout/default"/>
    <dgm:cxn modelId="{81767B5A-B2F0-4ECA-A731-A6FC76B63197}" type="presParOf" srcId="{D25815CD-3AE9-4D9C-94FC-BD46AEC3CA6C}" destId="{36D3B506-22A3-4A64-A110-E99DA94FA9A2}" srcOrd="6" destOrd="0" presId="urn:microsoft.com/office/officeart/2005/8/layout/default"/>
    <dgm:cxn modelId="{8DEAB12C-A67C-4803-BD60-20903855425D}" type="presParOf" srcId="{D25815CD-3AE9-4D9C-94FC-BD46AEC3CA6C}" destId="{3FBBDA63-FC5B-4CD6-B9CD-0A6AE25BE18B}" srcOrd="7" destOrd="0" presId="urn:microsoft.com/office/officeart/2005/8/layout/default"/>
    <dgm:cxn modelId="{E153780F-4DBB-4229-836B-FD34D850005A}" type="presParOf" srcId="{D25815CD-3AE9-4D9C-94FC-BD46AEC3CA6C}" destId="{A58A26AF-136F-4104-9AE6-554F78F522A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1275-BC08-4555-98E1-B94A42FA1A83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39100-46CE-4496-A8B3-8E4DEEBBEAEA}">
      <dsp:nvSpPr>
        <dsp:cNvPr id="0" name=""/>
        <dsp:cNvSpPr/>
      </dsp:nvSpPr>
      <dsp:spPr>
        <a:xfrm>
          <a:off x="3571" y="1625600"/>
          <a:ext cx="1561703" cy="21674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>
              <a:latin typeface="Arial" panose="020B0604020202020204" pitchFamily="34" charset="0"/>
            </a:rPr>
            <a:t>Define the Organization</a:t>
          </a:r>
          <a:endParaRPr lang="tr-TR" altLang="en-US" sz="1700" kern="1200" dirty="0">
            <a:latin typeface="Arial" panose="020B060402020202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Arial" panose="020B0604020202020204" pitchFamily="34" charset="0"/>
            </a:rPr>
            <a:t>- </a:t>
          </a:r>
          <a:r>
            <a:rPr lang="tr-TR" sz="1700" kern="1200" dirty="0" err="1">
              <a:latin typeface="Arial" panose="020B0604020202020204" pitchFamily="34" charset="0"/>
            </a:rPr>
            <a:t>Vision</a:t>
          </a:r>
          <a:endParaRPr lang="tr-TR" sz="1700" kern="1200" dirty="0">
            <a:latin typeface="Arial" panose="020B060402020202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Arial" panose="020B0604020202020204" pitchFamily="34" charset="0"/>
            </a:rPr>
            <a:t>- </a:t>
          </a:r>
          <a:r>
            <a:rPr lang="tr-TR" sz="1700" kern="1200" dirty="0" err="1">
              <a:latin typeface="Arial" panose="020B0604020202020204" pitchFamily="34" charset="0"/>
            </a:rPr>
            <a:t>Mission</a:t>
          </a:r>
          <a:r>
            <a:rPr lang="tr-TR" sz="1700" kern="1200" dirty="0">
              <a:latin typeface="Arial" panose="020B0604020202020204" pitchFamily="34" charset="0"/>
            </a:rPr>
            <a:t> Statement</a:t>
          </a:r>
          <a:endParaRPr lang="tr-TR" sz="1700" kern="1200" dirty="0"/>
        </a:p>
      </dsp:txBody>
      <dsp:txXfrm>
        <a:off x="79807" y="1701836"/>
        <a:ext cx="1409231" cy="2014994"/>
      </dsp:txXfrm>
    </dsp:sp>
    <dsp:sp modelId="{76EE87C1-A852-4BD8-B540-B2F04BF788E2}">
      <dsp:nvSpPr>
        <dsp:cNvPr id="0" name=""/>
        <dsp:cNvSpPr/>
      </dsp:nvSpPr>
      <dsp:spPr>
        <a:xfrm>
          <a:off x="1643360" y="1625600"/>
          <a:ext cx="1561703" cy="2167466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>
              <a:latin typeface="Arial" panose="020B0604020202020204" pitchFamily="34" charset="0"/>
            </a:rPr>
            <a:t>Understand the Operating Environment</a:t>
          </a:r>
          <a:endParaRPr lang="tr-TR" altLang="en-US" sz="1700" kern="1200" dirty="0">
            <a:latin typeface="Arial" panose="020B060402020202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Arial" panose="020B0604020202020204" pitchFamily="34" charset="0"/>
            </a:rPr>
            <a:t>- </a:t>
          </a:r>
          <a:r>
            <a:rPr lang="tr-TR" sz="1700" kern="1200" dirty="0" err="1">
              <a:latin typeface="Arial" panose="020B0604020202020204" pitchFamily="34" charset="0"/>
            </a:rPr>
            <a:t>External</a:t>
          </a:r>
          <a:endParaRPr lang="tr-TR" sz="1700" kern="1200" dirty="0">
            <a:latin typeface="Arial" panose="020B060402020202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Arial" panose="020B0604020202020204" pitchFamily="34" charset="0"/>
            </a:rPr>
            <a:t>- </a:t>
          </a:r>
          <a:r>
            <a:rPr lang="tr-TR" sz="1700" kern="1200" dirty="0" err="1">
              <a:latin typeface="Arial" panose="020B0604020202020204" pitchFamily="34" charset="0"/>
            </a:rPr>
            <a:t>Internal</a:t>
          </a:r>
          <a:endParaRPr lang="tr-TR" sz="1700" kern="1200" dirty="0"/>
        </a:p>
      </dsp:txBody>
      <dsp:txXfrm>
        <a:off x="1719596" y="1701836"/>
        <a:ext cx="1409231" cy="2014994"/>
      </dsp:txXfrm>
    </dsp:sp>
    <dsp:sp modelId="{EAFC666B-B2BF-40AF-9A7F-85FD8A52ACE1}">
      <dsp:nvSpPr>
        <dsp:cNvPr id="0" name=""/>
        <dsp:cNvSpPr/>
      </dsp:nvSpPr>
      <dsp:spPr>
        <a:xfrm>
          <a:off x="3283148" y="1625600"/>
          <a:ext cx="1561703" cy="216746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>
              <a:latin typeface="Arial" panose="020B0604020202020204" pitchFamily="34" charset="0"/>
            </a:rPr>
            <a:t>Determine Strategic Alternatives </a:t>
          </a:r>
          <a:endParaRPr lang="tr-TR" sz="1700" kern="1200" dirty="0"/>
        </a:p>
      </dsp:txBody>
      <dsp:txXfrm>
        <a:off x="3359384" y="1701836"/>
        <a:ext cx="1409231" cy="2014994"/>
      </dsp:txXfrm>
    </dsp:sp>
    <dsp:sp modelId="{9E127B42-88F6-4B96-A0DC-C92562152000}">
      <dsp:nvSpPr>
        <dsp:cNvPr id="0" name=""/>
        <dsp:cNvSpPr/>
      </dsp:nvSpPr>
      <dsp:spPr>
        <a:xfrm>
          <a:off x="4922936" y="1625600"/>
          <a:ext cx="1561703" cy="2167466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>
              <a:latin typeface="Arial" panose="020B0604020202020204" pitchFamily="34" charset="0"/>
            </a:rPr>
            <a:t>Formulate Strategy (long term)</a:t>
          </a:r>
          <a:endParaRPr lang="tr-TR" sz="1700" kern="1200" dirty="0"/>
        </a:p>
      </dsp:txBody>
      <dsp:txXfrm>
        <a:off x="4999172" y="1701836"/>
        <a:ext cx="1409231" cy="2014994"/>
      </dsp:txXfrm>
    </dsp:sp>
    <dsp:sp modelId="{E6A19707-302C-448C-9DDD-06354BD1D106}">
      <dsp:nvSpPr>
        <dsp:cNvPr id="0" name=""/>
        <dsp:cNvSpPr/>
      </dsp:nvSpPr>
      <dsp:spPr>
        <a:xfrm>
          <a:off x="6562724" y="1625600"/>
          <a:ext cx="1561703" cy="216746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>
              <a:latin typeface="Arial" panose="020B0604020202020204" pitchFamily="34" charset="0"/>
            </a:rPr>
            <a:t>Implement Strategy through Tactics (short term)</a:t>
          </a:r>
          <a:endParaRPr lang="tr-TR" sz="1700" kern="1200" dirty="0"/>
        </a:p>
      </dsp:txBody>
      <dsp:txXfrm>
        <a:off x="6638960" y="1701836"/>
        <a:ext cx="1409231" cy="2014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F3A61-DFC6-4B71-835E-FEA405BC0173}">
      <dsp:nvSpPr>
        <dsp:cNvPr id="0" name=""/>
        <dsp:cNvSpPr/>
      </dsp:nvSpPr>
      <dsp:spPr>
        <a:xfrm>
          <a:off x="3144624" y="-84505"/>
          <a:ext cx="1790907" cy="89545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Formation</a:t>
          </a:r>
          <a:r>
            <a:rPr lang="tr-TR" sz="1700" kern="1200" dirty="0"/>
            <a:t> of </a:t>
          </a:r>
          <a:r>
            <a:rPr lang="tr-TR" sz="1700" kern="1200" dirty="0" err="1"/>
            <a:t>Mission</a:t>
          </a:r>
          <a:r>
            <a:rPr lang="tr-TR" sz="1700" kern="1200" dirty="0"/>
            <a:t> </a:t>
          </a:r>
          <a:r>
            <a:rPr lang="tr-TR" sz="1700" kern="1200" dirty="0" err="1"/>
            <a:t>and</a:t>
          </a:r>
          <a:r>
            <a:rPr lang="tr-TR" sz="1700" kern="1200" dirty="0"/>
            <a:t> </a:t>
          </a:r>
          <a:r>
            <a:rPr lang="tr-TR" sz="1700" kern="1200" dirty="0" err="1"/>
            <a:t>Objectives</a:t>
          </a:r>
          <a:endParaRPr lang="tr-TR" sz="1700" kern="1200" dirty="0"/>
        </a:p>
      </dsp:txBody>
      <dsp:txXfrm>
        <a:off x="3170851" y="-58278"/>
        <a:ext cx="1738453" cy="842999"/>
      </dsp:txXfrm>
    </dsp:sp>
    <dsp:sp modelId="{C1D6B08F-CA36-45EA-8A65-4507DFF8D45F}">
      <dsp:nvSpPr>
        <dsp:cNvPr id="0" name=""/>
        <dsp:cNvSpPr/>
      </dsp:nvSpPr>
      <dsp:spPr>
        <a:xfrm rot="1825273">
          <a:off x="4828327" y="895599"/>
          <a:ext cx="661419" cy="2493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/>
        </a:p>
      </dsp:txBody>
      <dsp:txXfrm>
        <a:off x="4903128" y="945466"/>
        <a:ext cx="511817" cy="149602"/>
      </dsp:txXfrm>
    </dsp:sp>
    <dsp:sp modelId="{21A77829-7F7C-418C-9C8F-7BE9AE6477E6}">
      <dsp:nvSpPr>
        <dsp:cNvPr id="0" name=""/>
        <dsp:cNvSpPr/>
      </dsp:nvSpPr>
      <dsp:spPr>
        <a:xfrm>
          <a:off x="5380815" y="1229587"/>
          <a:ext cx="1814088" cy="90703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SWOT Analysis</a:t>
          </a:r>
        </a:p>
      </dsp:txBody>
      <dsp:txXfrm>
        <a:off x="5407381" y="1256153"/>
        <a:ext cx="1760956" cy="853905"/>
      </dsp:txXfrm>
    </dsp:sp>
    <dsp:sp modelId="{4F5B5441-AA6B-4364-BFD7-9E18C3489208}">
      <dsp:nvSpPr>
        <dsp:cNvPr id="0" name=""/>
        <dsp:cNvSpPr/>
      </dsp:nvSpPr>
      <dsp:spPr>
        <a:xfrm rot="5243229">
          <a:off x="6000415" y="2506526"/>
          <a:ext cx="661419" cy="2493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75974"/>
            <a:satOff val="-3035"/>
            <a:lumOff val="70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/>
        </a:p>
      </dsp:txBody>
      <dsp:txXfrm>
        <a:off x="6075216" y="2556393"/>
        <a:ext cx="511817" cy="149602"/>
      </dsp:txXfrm>
    </dsp:sp>
    <dsp:sp modelId="{78CA2412-A8DE-469C-A226-653D09C54FA2}">
      <dsp:nvSpPr>
        <dsp:cNvPr id="0" name=""/>
        <dsp:cNvSpPr/>
      </dsp:nvSpPr>
      <dsp:spPr>
        <a:xfrm>
          <a:off x="5462578" y="3125764"/>
          <a:ext cx="1823848" cy="91192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Consideration</a:t>
          </a:r>
          <a:r>
            <a:rPr lang="tr-TR" sz="1700" kern="1200" dirty="0"/>
            <a:t> of Strategic </a:t>
          </a:r>
          <a:r>
            <a:rPr lang="tr-TR" sz="1700" kern="1200" dirty="0" err="1"/>
            <a:t>Alternatives</a:t>
          </a:r>
          <a:endParaRPr lang="tr-TR" sz="1700" kern="1200" dirty="0"/>
        </a:p>
      </dsp:txBody>
      <dsp:txXfrm>
        <a:off x="5489287" y="3152473"/>
        <a:ext cx="1770430" cy="858506"/>
      </dsp:txXfrm>
    </dsp:sp>
    <dsp:sp modelId="{B24DFBAD-D96B-475F-8B30-F2FA1702C731}">
      <dsp:nvSpPr>
        <dsp:cNvPr id="0" name=""/>
        <dsp:cNvSpPr/>
      </dsp:nvSpPr>
      <dsp:spPr>
        <a:xfrm rot="8899329">
          <a:off x="4873933" y="4178953"/>
          <a:ext cx="661419" cy="249336"/>
        </a:xfrm>
        <a:prstGeom prst="rightArrow">
          <a:avLst/>
        </a:prstGeom>
        <a:solidFill>
          <a:schemeClr val="accent6">
            <a:shade val="90000"/>
            <a:hueOff val="151948"/>
            <a:satOff val="-6069"/>
            <a:lumOff val="140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/>
        </a:p>
      </dsp:txBody>
      <dsp:txXfrm rot="10800000">
        <a:off x="4948734" y="4228820"/>
        <a:ext cx="511817" cy="149602"/>
      </dsp:txXfrm>
    </dsp:sp>
    <dsp:sp modelId="{58201AE7-02DF-485B-BFDA-2A46EBEEF4F5}">
      <dsp:nvSpPr>
        <dsp:cNvPr id="0" name=""/>
        <dsp:cNvSpPr/>
      </dsp:nvSpPr>
      <dsp:spPr>
        <a:xfrm>
          <a:off x="3188127" y="4569554"/>
          <a:ext cx="1751740" cy="87587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Choice</a:t>
          </a:r>
          <a:r>
            <a:rPr lang="tr-TR" sz="1700" kern="1200" dirty="0"/>
            <a:t> of </a:t>
          </a:r>
          <a:r>
            <a:rPr lang="tr-TR" sz="1700" kern="1200" dirty="0" err="1"/>
            <a:t>Strategy</a:t>
          </a:r>
          <a:endParaRPr lang="tr-TR" sz="1700" kern="1200" dirty="0"/>
        </a:p>
      </dsp:txBody>
      <dsp:txXfrm>
        <a:off x="3213780" y="4595207"/>
        <a:ext cx="1700434" cy="824564"/>
      </dsp:txXfrm>
    </dsp:sp>
    <dsp:sp modelId="{8C51B92B-9067-4308-8799-D58B3D119580}">
      <dsp:nvSpPr>
        <dsp:cNvPr id="0" name=""/>
        <dsp:cNvSpPr/>
      </dsp:nvSpPr>
      <dsp:spPr>
        <a:xfrm rot="12624779">
          <a:off x="2587599" y="4210301"/>
          <a:ext cx="661419" cy="249336"/>
        </a:xfrm>
        <a:prstGeom prst="rightArrow">
          <a:avLst/>
        </a:prstGeom>
        <a:solidFill>
          <a:schemeClr val="accent6">
            <a:shade val="90000"/>
            <a:hueOff val="227922"/>
            <a:satOff val="-9104"/>
            <a:lumOff val="211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/>
        </a:p>
      </dsp:txBody>
      <dsp:txXfrm rot="10800000">
        <a:off x="2662400" y="4260168"/>
        <a:ext cx="511817" cy="149602"/>
      </dsp:txXfrm>
    </dsp:sp>
    <dsp:sp modelId="{8F2E9FD6-BA7C-4FA2-AF78-9A447BB43042}">
      <dsp:nvSpPr>
        <dsp:cNvPr id="0" name=""/>
        <dsp:cNvSpPr/>
      </dsp:nvSpPr>
      <dsp:spPr>
        <a:xfrm>
          <a:off x="918590" y="3236311"/>
          <a:ext cx="1728159" cy="864072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Implementation</a:t>
          </a:r>
          <a:endParaRPr lang="tr-TR" sz="1700" kern="1200" dirty="0"/>
        </a:p>
      </dsp:txBody>
      <dsp:txXfrm>
        <a:off x="943898" y="3261619"/>
        <a:ext cx="1677543" cy="813456"/>
      </dsp:txXfrm>
    </dsp:sp>
    <dsp:sp modelId="{76EB02A2-A3D2-4DB9-B981-80D2DDBFFBEA}">
      <dsp:nvSpPr>
        <dsp:cNvPr id="0" name=""/>
        <dsp:cNvSpPr/>
      </dsp:nvSpPr>
      <dsp:spPr>
        <a:xfrm rot="16266344">
          <a:off x="1471353" y="2538944"/>
          <a:ext cx="661419" cy="249336"/>
        </a:xfrm>
        <a:prstGeom prst="rightArrow">
          <a:avLst/>
        </a:prstGeom>
        <a:solidFill>
          <a:schemeClr val="accent6">
            <a:shade val="90000"/>
            <a:hueOff val="303896"/>
            <a:satOff val="-12138"/>
            <a:lumOff val="281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/>
        </a:p>
      </dsp:txBody>
      <dsp:txXfrm>
        <a:off x="1546154" y="2588811"/>
        <a:ext cx="511817" cy="149602"/>
      </dsp:txXfrm>
    </dsp:sp>
    <dsp:sp modelId="{32689274-0155-4035-8BA3-C74A167CC420}">
      <dsp:nvSpPr>
        <dsp:cNvPr id="0" name=""/>
        <dsp:cNvSpPr/>
      </dsp:nvSpPr>
      <dsp:spPr>
        <a:xfrm>
          <a:off x="986308" y="1256049"/>
          <a:ext cx="1669729" cy="83486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Evaluation </a:t>
          </a:r>
          <a:r>
            <a:rPr lang="tr-TR" sz="1700" kern="1200" dirty="0" err="1"/>
            <a:t>and</a:t>
          </a:r>
          <a:r>
            <a:rPr lang="tr-TR" sz="1700" kern="1200" dirty="0"/>
            <a:t> Control</a:t>
          </a:r>
        </a:p>
      </dsp:txBody>
      <dsp:txXfrm>
        <a:off x="1010760" y="1280501"/>
        <a:ext cx="1620825" cy="785960"/>
      </dsp:txXfrm>
    </dsp:sp>
    <dsp:sp modelId="{2767DA5A-FA8D-4A9F-BACB-CAD4CA80EF9C}">
      <dsp:nvSpPr>
        <dsp:cNvPr id="0" name=""/>
        <dsp:cNvSpPr/>
      </dsp:nvSpPr>
      <dsp:spPr>
        <a:xfrm rot="19766292">
          <a:off x="2574264" y="908830"/>
          <a:ext cx="661419" cy="249336"/>
        </a:xfrm>
        <a:prstGeom prst="rightArrow">
          <a:avLst/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/>
        </a:p>
      </dsp:txBody>
      <dsp:txXfrm>
        <a:off x="2649065" y="958697"/>
        <a:ext cx="511817" cy="149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0DE96-F758-4A1B-BC74-01D1B35A6F95}">
      <dsp:nvSpPr>
        <dsp:cNvPr id="0" name=""/>
        <dsp:cNvSpPr/>
      </dsp:nvSpPr>
      <dsp:spPr>
        <a:xfrm>
          <a:off x="2125890" y="0"/>
          <a:ext cx="2125890" cy="1417260"/>
        </a:xfrm>
        <a:prstGeom prst="trapezoid">
          <a:avLst>
            <a:gd name="adj" fmla="val 75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Corporate</a:t>
          </a:r>
          <a:r>
            <a:rPr lang="tr-TR" sz="2400" kern="1200" dirty="0"/>
            <a:t> </a:t>
          </a:r>
          <a:r>
            <a:rPr lang="tr-TR" sz="2400" kern="1200" dirty="0" err="1"/>
            <a:t>Strategy</a:t>
          </a:r>
          <a:endParaRPr lang="tr-TR" sz="2400" kern="1200" dirty="0"/>
        </a:p>
      </dsp:txBody>
      <dsp:txXfrm>
        <a:off x="2125890" y="0"/>
        <a:ext cx="2125890" cy="1417260"/>
      </dsp:txXfrm>
    </dsp:sp>
    <dsp:sp modelId="{98021A6B-51D8-4425-BB2E-0BFCC4502AC4}">
      <dsp:nvSpPr>
        <dsp:cNvPr id="0" name=""/>
        <dsp:cNvSpPr/>
      </dsp:nvSpPr>
      <dsp:spPr>
        <a:xfrm>
          <a:off x="1062945" y="1417260"/>
          <a:ext cx="4251780" cy="1417260"/>
        </a:xfrm>
        <a:prstGeom prst="trapezoid">
          <a:avLst>
            <a:gd name="adj" fmla="val 75000"/>
          </a:avLst>
        </a:prstGeom>
        <a:solidFill>
          <a:schemeClr val="accent5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Business </a:t>
          </a:r>
          <a:r>
            <a:rPr lang="tr-TR" sz="2800" kern="1200" dirty="0" err="1"/>
            <a:t>Strategy</a:t>
          </a:r>
          <a:endParaRPr lang="tr-TR" sz="2800" kern="1200" dirty="0"/>
        </a:p>
      </dsp:txBody>
      <dsp:txXfrm>
        <a:off x="1807006" y="1417260"/>
        <a:ext cx="2763657" cy="1417260"/>
      </dsp:txXfrm>
    </dsp:sp>
    <dsp:sp modelId="{7191BB23-5CF1-4B2D-BA37-ABBB55278D45}">
      <dsp:nvSpPr>
        <dsp:cNvPr id="0" name=""/>
        <dsp:cNvSpPr/>
      </dsp:nvSpPr>
      <dsp:spPr>
        <a:xfrm>
          <a:off x="0" y="2834520"/>
          <a:ext cx="6377671" cy="1417260"/>
        </a:xfrm>
        <a:prstGeom prst="trapezoid">
          <a:avLst>
            <a:gd name="adj" fmla="val 75000"/>
          </a:avLst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 err="1"/>
            <a:t>Functional</a:t>
          </a:r>
          <a:r>
            <a:rPr lang="tr-TR" sz="2800" kern="1200" dirty="0"/>
            <a:t> </a:t>
          </a:r>
          <a:r>
            <a:rPr lang="tr-TR" sz="2800" kern="1200" dirty="0" err="1"/>
            <a:t>Strategy</a:t>
          </a:r>
          <a:endParaRPr lang="tr-TR" sz="2800" kern="1200" dirty="0"/>
        </a:p>
      </dsp:txBody>
      <dsp:txXfrm>
        <a:off x="1116092" y="2834520"/>
        <a:ext cx="4145486" cy="1417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07A81-BBF0-409E-8CA6-A16B2D95B144}">
      <dsp:nvSpPr>
        <dsp:cNvPr id="0" name=""/>
        <dsp:cNvSpPr/>
      </dsp:nvSpPr>
      <dsp:spPr>
        <a:xfrm>
          <a:off x="6866" y="0"/>
          <a:ext cx="8546786" cy="22536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 err="1"/>
            <a:t>Strategy</a:t>
          </a:r>
          <a:r>
            <a:rPr lang="tr-TR" sz="6500" kern="1200" dirty="0"/>
            <a:t> </a:t>
          </a:r>
          <a:r>
            <a:rPr lang="tr-TR" sz="6500" kern="1200" dirty="0" err="1"/>
            <a:t>Types</a:t>
          </a:r>
          <a:endParaRPr lang="tr-TR" sz="6500" kern="1200" dirty="0"/>
        </a:p>
      </dsp:txBody>
      <dsp:txXfrm>
        <a:off x="72873" y="66007"/>
        <a:ext cx="8414772" cy="2121638"/>
      </dsp:txXfrm>
    </dsp:sp>
    <dsp:sp modelId="{FE1C0096-BFD9-486B-8FFD-F8F9F227520B}">
      <dsp:nvSpPr>
        <dsp:cNvPr id="0" name=""/>
        <dsp:cNvSpPr/>
      </dsp:nvSpPr>
      <dsp:spPr>
        <a:xfrm>
          <a:off x="3433" y="2483247"/>
          <a:ext cx="1601721" cy="22536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Intended</a:t>
          </a:r>
          <a:r>
            <a:rPr lang="tr-TR" sz="2400" kern="1200" dirty="0"/>
            <a:t> </a:t>
          </a:r>
          <a:r>
            <a:rPr lang="tr-TR" sz="2400" kern="1200" dirty="0" err="1"/>
            <a:t>Strategy</a:t>
          </a:r>
          <a:endParaRPr lang="tr-TR" sz="2400" kern="1200" dirty="0"/>
        </a:p>
      </dsp:txBody>
      <dsp:txXfrm>
        <a:off x="50346" y="2530160"/>
        <a:ext cx="1507895" cy="2159826"/>
      </dsp:txXfrm>
    </dsp:sp>
    <dsp:sp modelId="{AD74A053-AF61-4830-A0FB-D7F35364AA77}">
      <dsp:nvSpPr>
        <dsp:cNvPr id="0" name=""/>
        <dsp:cNvSpPr/>
      </dsp:nvSpPr>
      <dsp:spPr>
        <a:xfrm>
          <a:off x="1739699" y="2483247"/>
          <a:ext cx="1601721" cy="22536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Deliberate</a:t>
          </a:r>
          <a:r>
            <a:rPr lang="tr-TR" sz="2400" kern="1200" dirty="0"/>
            <a:t> </a:t>
          </a:r>
          <a:r>
            <a:rPr lang="tr-TR" sz="2400" kern="1200" dirty="0" err="1"/>
            <a:t>Strategy</a:t>
          </a:r>
          <a:endParaRPr lang="tr-TR" sz="2400" kern="1200" dirty="0"/>
        </a:p>
      </dsp:txBody>
      <dsp:txXfrm>
        <a:off x="1786612" y="2530160"/>
        <a:ext cx="1507895" cy="2159826"/>
      </dsp:txXfrm>
    </dsp:sp>
    <dsp:sp modelId="{307E8B2A-6609-48A4-A52E-AC0F5926A93A}">
      <dsp:nvSpPr>
        <dsp:cNvPr id="0" name=""/>
        <dsp:cNvSpPr/>
      </dsp:nvSpPr>
      <dsp:spPr>
        <a:xfrm>
          <a:off x="3475965" y="2483247"/>
          <a:ext cx="1601721" cy="22536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Emergent</a:t>
          </a:r>
          <a:r>
            <a:rPr lang="tr-TR" sz="2400" kern="1200" dirty="0"/>
            <a:t> </a:t>
          </a:r>
          <a:r>
            <a:rPr lang="tr-TR" sz="2400" kern="1200" dirty="0" err="1"/>
            <a:t>Strategy</a:t>
          </a:r>
          <a:endParaRPr lang="tr-TR" sz="2400" kern="1200" dirty="0"/>
        </a:p>
      </dsp:txBody>
      <dsp:txXfrm>
        <a:off x="3522878" y="2530160"/>
        <a:ext cx="1507895" cy="2159826"/>
      </dsp:txXfrm>
    </dsp:sp>
    <dsp:sp modelId="{473F1BC4-CECB-468A-B380-C69583CD90F6}">
      <dsp:nvSpPr>
        <dsp:cNvPr id="0" name=""/>
        <dsp:cNvSpPr/>
      </dsp:nvSpPr>
      <dsp:spPr>
        <a:xfrm>
          <a:off x="5212231" y="2483247"/>
          <a:ext cx="1601721" cy="22536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Unrealized</a:t>
          </a:r>
          <a:r>
            <a:rPr lang="tr-TR" sz="2400" kern="1200" dirty="0"/>
            <a:t> </a:t>
          </a:r>
          <a:r>
            <a:rPr lang="tr-TR" sz="2400" kern="1200" dirty="0" err="1"/>
            <a:t>Strategy</a:t>
          </a:r>
          <a:endParaRPr lang="tr-TR" sz="2400" kern="1200" dirty="0"/>
        </a:p>
      </dsp:txBody>
      <dsp:txXfrm>
        <a:off x="5259144" y="2530160"/>
        <a:ext cx="1507895" cy="2159826"/>
      </dsp:txXfrm>
    </dsp:sp>
    <dsp:sp modelId="{19B0DCB6-04FA-4D7C-A773-86F4797F2D4B}">
      <dsp:nvSpPr>
        <dsp:cNvPr id="0" name=""/>
        <dsp:cNvSpPr/>
      </dsp:nvSpPr>
      <dsp:spPr>
        <a:xfrm>
          <a:off x="6948498" y="2483247"/>
          <a:ext cx="1601721" cy="22536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Realized</a:t>
          </a:r>
          <a:r>
            <a:rPr lang="tr-TR" sz="2400" kern="1200" dirty="0"/>
            <a:t> </a:t>
          </a:r>
          <a:r>
            <a:rPr lang="tr-TR" sz="2400" kern="1200" dirty="0" err="1"/>
            <a:t>Strategy</a:t>
          </a:r>
          <a:endParaRPr lang="tr-TR" sz="2400" kern="1200" dirty="0"/>
        </a:p>
      </dsp:txBody>
      <dsp:txXfrm>
        <a:off x="6995411" y="2530160"/>
        <a:ext cx="1507895" cy="21598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D3EED-D60C-446D-B70A-C17395BB8B74}">
      <dsp:nvSpPr>
        <dsp:cNvPr id="0" name=""/>
        <dsp:cNvSpPr/>
      </dsp:nvSpPr>
      <dsp:spPr>
        <a:xfrm>
          <a:off x="1189519" y="2575"/>
          <a:ext cx="2634790" cy="15808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New CEO</a:t>
          </a:r>
        </a:p>
      </dsp:txBody>
      <dsp:txXfrm>
        <a:off x="1189519" y="2575"/>
        <a:ext cx="2634790" cy="1580874"/>
      </dsp:txXfrm>
    </dsp:sp>
    <dsp:sp modelId="{241B5FA3-C3FD-4969-9E3B-EE1478D8F907}">
      <dsp:nvSpPr>
        <dsp:cNvPr id="0" name=""/>
        <dsp:cNvSpPr/>
      </dsp:nvSpPr>
      <dsp:spPr>
        <a:xfrm>
          <a:off x="4087789" y="2575"/>
          <a:ext cx="2634790" cy="1580874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 err="1"/>
            <a:t>External</a:t>
          </a:r>
          <a:r>
            <a:rPr lang="tr-TR" sz="3100" kern="1200" dirty="0"/>
            <a:t> </a:t>
          </a:r>
          <a:r>
            <a:rPr lang="tr-TR" sz="3100" kern="1200" dirty="0" err="1"/>
            <a:t>Intervention</a:t>
          </a:r>
          <a:endParaRPr lang="tr-TR" sz="3100" kern="1200" dirty="0"/>
        </a:p>
      </dsp:txBody>
      <dsp:txXfrm>
        <a:off x="4087789" y="2575"/>
        <a:ext cx="2634790" cy="1580874"/>
      </dsp:txXfrm>
    </dsp:sp>
    <dsp:sp modelId="{B4ABFBBF-D055-4AB9-958D-FF329950C4AA}">
      <dsp:nvSpPr>
        <dsp:cNvPr id="0" name=""/>
        <dsp:cNvSpPr/>
      </dsp:nvSpPr>
      <dsp:spPr>
        <a:xfrm>
          <a:off x="1189519" y="1846929"/>
          <a:ext cx="2634790" cy="158087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 err="1"/>
            <a:t>Threat</a:t>
          </a:r>
          <a:r>
            <a:rPr lang="tr-TR" sz="3100" kern="1200" dirty="0"/>
            <a:t> of </a:t>
          </a:r>
          <a:r>
            <a:rPr lang="tr-TR" sz="3100" kern="1200" dirty="0" err="1"/>
            <a:t>Change</a:t>
          </a:r>
          <a:r>
            <a:rPr lang="tr-TR" sz="3100" kern="1200" dirty="0"/>
            <a:t> in </a:t>
          </a:r>
          <a:r>
            <a:rPr lang="tr-TR" sz="3100" kern="1200" dirty="0" err="1"/>
            <a:t>Ownership</a:t>
          </a:r>
          <a:endParaRPr lang="tr-TR" sz="3100" kern="1200" dirty="0"/>
        </a:p>
      </dsp:txBody>
      <dsp:txXfrm>
        <a:off x="1189519" y="1846929"/>
        <a:ext cx="2634790" cy="1580874"/>
      </dsp:txXfrm>
    </dsp:sp>
    <dsp:sp modelId="{36D3B506-22A3-4A64-A110-E99DA94FA9A2}">
      <dsp:nvSpPr>
        <dsp:cNvPr id="0" name=""/>
        <dsp:cNvSpPr/>
      </dsp:nvSpPr>
      <dsp:spPr>
        <a:xfrm>
          <a:off x="4087789" y="1846929"/>
          <a:ext cx="2634790" cy="1580874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 err="1"/>
            <a:t>Performance</a:t>
          </a:r>
          <a:r>
            <a:rPr lang="tr-TR" sz="3100" kern="1200" dirty="0"/>
            <a:t> </a:t>
          </a:r>
          <a:r>
            <a:rPr lang="tr-TR" sz="3100" kern="1200" dirty="0" err="1"/>
            <a:t>Gap</a:t>
          </a:r>
          <a:endParaRPr lang="tr-TR" sz="3100" kern="1200" dirty="0"/>
        </a:p>
      </dsp:txBody>
      <dsp:txXfrm>
        <a:off x="4087789" y="1846929"/>
        <a:ext cx="2634790" cy="1580874"/>
      </dsp:txXfrm>
    </dsp:sp>
    <dsp:sp modelId="{A58A26AF-136F-4104-9AE6-554F78F522AD}">
      <dsp:nvSpPr>
        <dsp:cNvPr id="0" name=""/>
        <dsp:cNvSpPr/>
      </dsp:nvSpPr>
      <dsp:spPr>
        <a:xfrm>
          <a:off x="2638654" y="3691282"/>
          <a:ext cx="2634790" cy="158087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Strategic </a:t>
          </a:r>
          <a:r>
            <a:rPr lang="tr-TR" sz="3100" kern="1200" dirty="0" err="1"/>
            <a:t>Inflection</a:t>
          </a:r>
          <a:r>
            <a:rPr lang="tr-TR" sz="3100" kern="1200" dirty="0"/>
            <a:t> Point</a:t>
          </a:r>
        </a:p>
      </dsp:txBody>
      <dsp:txXfrm>
        <a:off x="2638654" y="3691282"/>
        <a:ext cx="2634790" cy="1580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7A8DBB-99E3-42E5-9A09-E27964590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F7DEDD-F6A9-499E-88E1-57F5F93A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DD2CC4-B9C9-4DA6-810D-E2670BED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25C1D1-3E9B-41BC-8DC1-0E787E2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5235F6-086E-4E98-8312-0E437758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1A98ADB-624E-4CD2-B1F8-514720F5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D6D34C8-74FD-4255-9B30-D17172C2F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FF4604-41EA-41E0-9F3C-80B2F524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387C7E-7FAF-4AEE-9161-FFFE7DB4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C1AFFE-FB7B-452E-8521-3BDF750E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3306ACD-F182-4709-8190-B64C11B7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A92B79D-DA9A-4F8C-92C0-EA94DA987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731629-ACF6-4F49-AEB3-B8747D95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7E90B0-3E05-4B67-A0A8-8588CF68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DCB17B-DB6D-4121-BC9B-22A3BD6B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BC892D2-75C1-4BF5-AFF0-36FDECB0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A61A7E-8527-4626-88BB-DFBEA6CC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9DB8A6-A58E-48A0-909B-EBDE195F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00EDA6-F311-4B80-9BC8-92098323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DA088C-4111-4C45-99A8-316E3EB0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1F28D10-4494-4AB7-9E38-3911C0F3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4CE3FC-148E-4A47-9664-30396AF1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4436A9-FFD0-4210-A227-A4289A7D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505F1A-75E1-462D-AE8D-2C98CE48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990D45-EF9A-4790-AF7D-F4E8A97A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F77B982-297F-42A1-9CB5-786EF01F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B92372-0007-4CE5-9FBB-3011AEC88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54FE806-FBB5-4BED-8BD8-3EB5FFC5F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C6FD49D-DB96-4C83-83C5-EE1B2307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B41621F-9FAC-4B04-8BC5-117E4707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EA3A59-6AD5-43ED-8A1B-D27F0284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65928-05C4-401A-9988-84846D3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987F944-2A7B-4F0E-A50A-ECA36D05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180BFD-4310-4229-9984-94EDA1AD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2BB53A6-A508-4BA7-977A-5101007F9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2535421-9B55-451A-9E1A-76D03A3DD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3C6194-BFC2-4053-B5EF-BD25095A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A0D9121-5562-4EB5-B7A3-E201C13C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2C95F01-10EC-43A9-94F0-4736D930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24D12A-C82D-43B2-B9E5-2FD416A4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6BD7AC4-EB13-4506-A59B-2FE7CE63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2CFD27C-216C-4A43-BDC9-87AF0E4D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E053E88-4E56-4CAD-943E-9E7F7028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8ECEE2B-7355-4BDE-BA35-84469D78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DA4A4CB-AB29-4D75-8979-8B61A637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CDBEE1-3690-4108-9DFC-5DCA5C85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3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CBA80E1-9B65-4C96-A8BD-2B1AB46D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C084FE-00A6-4050-A9C5-7CE0C89F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A01ACA-96F0-49E2-84CD-8BAF3B68F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709816B-5408-4DB0-A652-BB32B33C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F9DE34-895F-40AC-A401-DE5814E3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21A0116-A614-41AD-839A-9C650692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E7730D-9447-4128-BD45-DE21B9A8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5EFCC18-4677-46C2-BFFC-1ED24A53D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139197-EC51-45C1-B9C1-7AE40F93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624F422-CEA5-40EB-9708-DEB30640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DC49E78-79EC-4288-92F8-4E4CAACD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7D80DB-0B35-404C-97AB-49217EB9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4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7406B61-F9FF-4D7E-A087-818F61B5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980DE1-005E-4B28-B07C-BE4A7028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E3B0ED-ECB2-4426-9D21-13D834005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7E57-3FE2-4983-B491-7A3F3AB7C4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CD43FB-A56F-44F4-9DDB-A146361D7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386C4A-3DBF-4422-8729-E957C1AD4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FAC0-0196-4029-B7E4-EAB10EF1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BD923527-17C0-4814-9663-0A243FE6E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 r="9592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sp>
        <p:nvSpPr>
          <p:cNvPr id="6" name="Unvan 5">
            <a:extLst>
              <a:ext uri="{FF2B5EF4-FFF2-40B4-BE49-F238E27FC236}">
                <a16:creationId xmlns:a16="http://schemas.microsoft.com/office/drawing/2014/main" id="{B03464A9-58D3-4E4C-B2C9-F9CD55BF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</a:t>
            </a:r>
            <a:r>
              <a:rPr lang="tr-T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br>
              <a:rPr lang="tr-T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C45594E-D245-458D-A78B-C43AF89F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735" y="4415883"/>
            <a:ext cx="4806184" cy="18020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find a strategy that increases the value of our project.</a:t>
            </a:r>
          </a:p>
        </p:txBody>
      </p:sp>
    </p:spTree>
    <p:extLst>
      <p:ext uri="{BB962C8B-B14F-4D97-AF65-F5344CB8AC3E}">
        <p14:creationId xmlns:p14="http://schemas.microsoft.com/office/powerpoint/2010/main" val="251306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hava taşıtı, balon, ulaşım içeren bir resim&#10;&#10;Çok yüksek güvenilirlikle oluşturulmuş açıklama">
            <a:extLst>
              <a:ext uri="{FF2B5EF4-FFF2-40B4-BE49-F238E27FC236}">
                <a16:creationId xmlns:a16="http://schemas.microsoft.com/office/drawing/2014/main" id="{CFC86664-AC46-4B7B-81A9-17AE00A3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14AEA0FD-11FC-4A20-9AF2-875F60F4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b="1"/>
            </a:br>
            <a:r>
              <a:rPr lang="en-US" b="1"/>
              <a:t>The New Competitive Landscape</a:t>
            </a:r>
            <a:br>
              <a:rPr lang="en-US" b="1"/>
            </a:br>
            <a:endParaRPr lang="en-US"/>
          </a:p>
        </p:txBody>
      </p:sp>
      <p:sp>
        <p:nvSpPr>
          <p:cNvPr id="10" name="İçerik Yer Tutucusu 6">
            <a:extLst>
              <a:ext uri="{FF2B5EF4-FFF2-40B4-BE49-F238E27FC236}">
                <a16:creationId xmlns:a16="http://schemas.microsoft.com/office/drawing/2014/main" id="{BE1A9959-8DAB-4A8A-9360-27BC25FEE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en-US" sz="2200" b="1" i="1"/>
              <a:t>The Global Economy</a:t>
            </a:r>
          </a:p>
        </p:txBody>
      </p:sp>
    </p:spTree>
    <p:extLst>
      <p:ext uri="{BB962C8B-B14F-4D97-AF65-F5344CB8AC3E}">
        <p14:creationId xmlns:p14="http://schemas.microsoft.com/office/powerpoint/2010/main" val="95221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3000"/>
                <a:lumOff val="77000"/>
              </a:schemeClr>
            </a:gs>
            <a:gs pos="4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Resim 16" descr="nesne, saat içeren bir resim&#10;&#10;Yüksek güvenilirlikle oluşturulmuş açıklama">
            <a:extLst>
              <a:ext uri="{FF2B5EF4-FFF2-40B4-BE49-F238E27FC236}">
                <a16:creationId xmlns:a16="http://schemas.microsoft.com/office/drawing/2014/main" id="{4145312C-8950-4CED-AE2A-16BD8A2C1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8326" y="1615723"/>
            <a:ext cx="2475348" cy="2475348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8E6B1F29-86F5-4EF6-A193-5A6C4B518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1680" y="1504537"/>
            <a:ext cx="2702704" cy="270270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47E6631-0243-41F5-8048-1B2480ED59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3394" y="1743946"/>
            <a:ext cx="4667450" cy="186698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880EF2-DF79-4D9D-8F11-E91D48C797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360" y="5778706"/>
            <a:ext cx="10241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D73B2D-453B-43FB-99C9-3EA2CC024C2C}"/>
              </a:ext>
            </a:extLst>
          </p:cNvPr>
          <p:cNvSpPr txBox="1"/>
          <p:nvPr/>
        </p:nvSpPr>
        <p:spPr>
          <a:xfrm>
            <a:off x="711822" y="4557475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6000" b="1" dirty="0">
                <a:latin typeface="+mj-lt"/>
                <a:ea typeface="+mj-ea"/>
                <a:cs typeface="+mj-cs"/>
              </a:rPr>
              <a:t>Competitive Implications</a:t>
            </a:r>
          </a:p>
        </p:txBody>
      </p:sp>
    </p:spTree>
    <p:extLst>
      <p:ext uri="{BB962C8B-B14F-4D97-AF65-F5344CB8AC3E}">
        <p14:creationId xmlns:p14="http://schemas.microsoft.com/office/powerpoint/2010/main" val="267377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7D67B12-D92D-42C5-8FD7-E1981FC7D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781" y="1416960"/>
            <a:ext cx="2685705" cy="268570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46E20F9-6414-458B-84F4-D2C97EC22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47" y="1395119"/>
            <a:ext cx="2685705" cy="2685705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33B210-462D-42A4-BA20-36743BB5E6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360" y="5778706"/>
            <a:ext cx="10241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2EA096EA-5F19-455F-95C2-2E5E70C2D8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514" y="1416960"/>
            <a:ext cx="2637795" cy="2642022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3F098665-16B8-4013-B8AA-7EAF8A339837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6000" b="1">
                <a:latin typeface="+mj-lt"/>
                <a:ea typeface="+mj-ea"/>
                <a:cs typeface="+mj-cs"/>
              </a:rPr>
              <a:t>Competitive Implications</a:t>
            </a:r>
          </a:p>
        </p:txBody>
      </p:sp>
    </p:spTree>
    <p:extLst>
      <p:ext uri="{BB962C8B-B14F-4D97-AF65-F5344CB8AC3E}">
        <p14:creationId xmlns:p14="http://schemas.microsoft.com/office/powerpoint/2010/main" val="5990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8DB0220A-4268-44A6-9624-B7B9DAF22A3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38250" y="1099505"/>
            <a:ext cx="68484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</a:t>
            </a:r>
            <a:r>
              <a:rPr lang="tr-T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Process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Inputs: Internal and External Scanning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Actions: Formulation and implementation of strategy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Outcomes: Above, at or below average returns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6F3B372-877F-4549-BCAC-051D78C92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53282"/>
            <a:ext cx="4171950" cy="40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8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E026EAB8-3A62-4675-B919-0C41F8E0F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586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08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9EACE73-CAC1-4920-8247-EC00D6E41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387"/>
          <a:stretch/>
        </p:blipFill>
        <p:spPr>
          <a:xfrm rot="21480000">
            <a:off x="1575508" y="1165538"/>
            <a:ext cx="9240803" cy="44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4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yagram 10">
            <a:extLst>
              <a:ext uri="{FF2B5EF4-FFF2-40B4-BE49-F238E27FC236}">
                <a16:creationId xmlns:a16="http://schemas.microsoft.com/office/drawing/2014/main" id="{553BCF2C-F6E7-4D6B-A319-A64ABAEA0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6471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5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66C631-2345-49DA-A979-72B4E205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5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Strategy: Levels and Dynamics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107B3A9F-3AE9-4DBA-A2E9-B03C5ECBF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953815"/>
              </p:ext>
            </p:extLst>
          </p:nvPr>
        </p:nvGraphicFramePr>
        <p:xfrm>
          <a:off x="2907164" y="1522184"/>
          <a:ext cx="6377671" cy="425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14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06739490-634E-466A-9A8D-8FA856BE3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507115"/>
              </p:ext>
            </p:extLst>
          </p:nvPr>
        </p:nvGraphicFramePr>
        <p:xfrm>
          <a:off x="1819173" y="1059656"/>
          <a:ext cx="8553653" cy="473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5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973153B9-C810-4E72-8E84-0C7DF4E47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19270"/>
              </p:ext>
            </p:extLst>
          </p:nvPr>
        </p:nvGraphicFramePr>
        <p:xfrm>
          <a:off x="2139950" y="1193800"/>
          <a:ext cx="7912099" cy="527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68E501C4-EC28-4E94-9BBF-48769C521282}"/>
              </a:ext>
            </a:extLst>
          </p:cNvPr>
          <p:cNvSpPr txBox="1"/>
          <p:nvPr/>
        </p:nvSpPr>
        <p:spPr>
          <a:xfrm>
            <a:off x="2273300" y="389467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What</a:t>
            </a:r>
            <a:r>
              <a:rPr lang="tr-TR" sz="3200" dirty="0"/>
              <a:t> </a:t>
            </a:r>
            <a:r>
              <a:rPr lang="tr-TR" sz="3200" dirty="0" err="1"/>
              <a:t>Leads</a:t>
            </a:r>
            <a:r>
              <a:rPr lang="tr-TR" sz="3200" dirty="0"/>
              <a:t> </a:t>
            </a:r>
            <a:r>
              <a:rPr lang="tr-TR" sz="3200" dirty="0" err="1"/>
              <a:t>To</a:t>
            </a:r>
            <a:r>
              <a:rPr lang="tr-TR" sz="3200" dirty="0"/>
              <a:t> A </a:t>
            </a:r>
            <a:r>
              <a:rPr lang="tr-TR" sz="3200" dirty="0" err="1"/>
              <a:t>Formulating</a:t>
            </a:r>
            <a:r>
              <a:rPr lang="tr-TR" sz="3200" dirty="0"/>
              <a:t> A New </a:t>
            </a:r>
            <a:r>
              <a:rPr lang="tr-TR" sz="3200" dirty="0" err="1"/>
              <a:t>Strategy</a:t>
            </a:r>
            <a:r>
              <a:rPr lang="tr-TR" sz="3200" dirty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488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50A0406-3C7A-43CD-B5D3-388F32D36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3" y="1111250"/>
            <a:ext cx="6078787" cy="46355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6766AFF-8E9A-4ABA-B2B1-1D6ADA14D211}"/>
              </a:ext>
            </a:extLst>
          </p:cNvPr>
          <p:cNvSpPr txBox="1"/>
          <p:nvPr/>
        </p:nvSpPr>
        <p:spPr>
          <a:xfrm>
            <a:off x="6654800" y="927477"/>
            <a:ext cx="47625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50000"/>
              </a:spcBef>
            </a:pPr>
            <a:r>
              <a:rPr lang="tr-TR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  </a:t>
            </a:r>
            <a:r>
              <a:rPr lang="tr-TR" altLang="en-US" sz="3200" b="1" u="sng" dirty="0">
                <a:solidFill>
                  <a:srgbClr val="1C1C1C"/>
                </a:solidFill>
                <a:latin typeface="Times New Roman" panose="02020603050405020304" pitchFamily="18" charset="0"/>
              </a:rPr>
              <a:t>GOALS</a:t>
            </a:r>
            <a:endParaRPr lang="tr-TR" altLang="en-US" sz="280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Profitability (net profits)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tr-TR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800" dirty="0" err="1">
                <a:solidFill>
                  <a:srgbClr val="1C1C1C"/>
                </a:solidFill>
                <a:latin typeface="Times New Roman" panose="02020603050405020304" pitchFamily="18" charset="0"/>
              </a:rPr>
              <a:t>rowth</a:t>
            </a:r>
            <a:r>
              <a:rPr lang="en-US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 (increase in total assets, etc.)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Utilization of resources </a:t>
            </a:r>
            <a:endParaRPr lang="tr-TR" altLang="en-US" sz="280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Market leadership (market share)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5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C589CA23-DB9B-46CD-8A48-51DF04F2945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175</Words>
  <Application>Microsoft Office PowerPoint</Application>
  <PresentationFormat>Geniş ekran</PresentationFormat>
  <Paragraphs>48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Times New Roman</vt:lpstr>
      <vt:lpstr>Wingdings</vt:lpstr>
      <vt:lpstr>Office Teması</vt:lpstr>
      <vt:lpstr>Strategy Management</vt:lpstr>
      <vt:lpstr>PowerPoint Sunusu</vt:lpstr>
      <vt:lpstr>PowerPoint Sunusu</vt:lpstr>
      <vt:lpstr>PowerPoint Sunusu</vt:lpstr>
      <vt:lpstr>PowerPoint Sunusu</vt:lpstr>
      <vt:lpstr>Strategy: Levels and Dynamics</vt:lpstr>
      <vt:lpstr>PowerPoint Sunusu</vt:lpstr>
      <vt:lpstr>PowerPoint Sunusu</vt:lpstr>
      <vt:lpstr>PowerPoint Sunusu</vt:lpstr>
      <vt:lpstr> The New Competitive Landscape 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Management</dc:title>
  <dc:creator>Tutku Bayri</dc:creator>
  <cp:lastModifiedBy>Tutku Bayri</cp:lastModifiedBy>
  <cp:revision>40</cp:revision>
  <dcterms:created xsi:type="dcterms:W3CDTF">2017-11-22T11:55:13Z</dcterms:created>
  <dcterms:modified xsi:type="dcterms:W3CDTF">2017-11-23T06:27:52Z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