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6.jpeg" ContentType="image/jpeg"/>
  <Override PartName="/ppt/media/image15.jpeg" ContentType="image/jpeg"/>
  <Override PartName="/ppt/media/image19.png" ContentType="image/png"/>
  <Override PartName="/ppt/media/image12.jpeg" ContentType="image/jpeg"/>
  <Override PartName="/ppt/media/image18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20.jpeg" ContentType="image/jpeg"/>
  <Override PartName="/ppt/media/image1.png" ContentType="image/png"/>
  <Override PartName="/ppt/media/image17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13.jpeg" ContentType="image/jpe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62880" y="527400"/>
            <a:ext cx="56887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Developing data mining models with application to large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06440" y="1683720"/>
            <a:ext cx="3744000" cy="6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László Kiss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403080" y="3587760"/>
            <a:ext cx="3543840" cy="10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Terminal report presentation 2018.06.18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0" y="4195080"/>
            <a:ext cx="6946920" cy="266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4735"/>
              </a:gs>
            </a:gsLst>
            <a:lin ang="16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Kép 8" descr=""/>
          <p:cNvPicPr/>
          <p:nvPr/>
        </p:nvPicPr>
        <p:blipFill>
          <a:blip r:embed="rId2"/>
          <a:stretch/>
        </p:blipFill>
        <p:spPr>
          <a:xfrm>
            <a:off x="5075280" y="5042520"/>
            <a:ext cx="1715760" cy="1778400"/>
          </a:xfrm>
          <a:prstGeom prst="rect">
            <a:avLst/>
          </a:prstGeom>
          <a:ln>
            <a:noFill/>
          </a:ln>
        </p:spPr>
      </p:pic>
      <p:pic>
        <p:nvPicPr>
          <p:cNvPr id="77" name="Kép 10" descr=""/>
          <p:cNvPicPr/>
          <p:nvPr/>
        </p:nvPicPr>
        <p:blipFill>
          <a:blip r:embed="rId3"/>
          <a:stretch/>
        </p:blipFill>
        <p:spPr>
          <a:xfrm>
            <a:off x="84600" y="5204520"/>
            <a:ext cx="4004640" cy="131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838080" y="1825560"/>
            <a:ext cx="10514880" cy="37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Importance of data mining and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Connection between „real world” and science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Series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Kép 3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4760" cy="1134720"/>
          </a:xfrm>
          <a:prstGeom prst="rect">
            <a:avLst/>
          </a:prstGeom>
          <a:ln>
            <a:noFill/>
          </a:ln>
        </p:spPr>
      </p:pic>
      <p:sp>
        <p:nvSpPr>
          <p:cNvPr id="81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57080" y="566640"/>
            <a:ext cx="10514880" cy="37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Kép 4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4760" cy="11347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108960" y="1627920"/>
            <a:ext cx="7315200" cy="4041360"/>
          </a:xfrm>
          <a:prstGeom prst="rect">
            <a:avLst/>
          </a:prstGeom>
          <a:ln>
            <a:noFill/>
          </a:ln>
        </p:spPr>
      </p:pic>
      <p:sp>
        <p:nvSpPr>
          <p:cNvPr id="86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Series definition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Kép 3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4760" cy="11347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1645920" y="1188720"/>
            <a:ext cx="9159120" cy="422136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 of a Time Series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838080" y="1825560"/>
            <a:ext cx="10514880" cy="37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Kép 3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4760" cy="113472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Arima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ARIMA:  Autoregressive integrated moving average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“stochastic” model that can be used to calculate the probability of a future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838080" y="1825560"/>
            <a:ext cx="10514880" cy="37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Kép 3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4760" cy="113472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 and MA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Autoregressive AR process: Series current values depend on its own previous values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MR process: The current deviation from mean depends on previous deviations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838080" y="1825560"/>
            <a:ext cx="10514880" cy="37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Kép 3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4760" cy="1134720"/>
          </a:xfrm>
          <a:prstGeom prst="rect">
            <a:avLst/>
          </a:prstGeom>
          <a:ln>
            <a:noFill/>
          </a:ln>
        </p:spPr>
      </p:pic>
      <p:sp>
        <p:nvSpPr>
          <p:cNvPr id="104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ARIMA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 filter →  Integration filter → MA filter →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ε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 filter: long term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Integration filter: stochastic trend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 filter: short term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ε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white noise error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7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9520" y="27846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Ender slide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2017-11-07T12:57:53Z</dcterms:created>
  <dc:creator>Atte</dc:creator>
  <dc:description/>
  <dc:language>en-US</dc:language>
  <cp:lastModifiedBy/>
  <dcterms:modified xsi:type="dcterms:W3CDTF">2018-06-02T17:45:40Z</dcterms:modified>
  <cp:revision>25</cp:revision>
  <dc:subject/>
  <dc:title>Előadás címe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Szélesvásznú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