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6.jpeg" ContentType="image/jpeg"/>
  <Override PartName="/ppt/media/image15.jpeg" ContentType="image/jpeg"/>
  <Override PartName="/ppt/media/image19.png" ContentType="image/png"/>
  <Override PartName="/ppt/media/image12.jpeg" ContentType="image/jpeg"/>
  <Override PartName="/ppt/media/image18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14.png" ContentType="image/png"/>
  <Override PartName="/ppt/media/image10.jpeg" ContentType="image/jpeg"/>
  <Override PartName="/ppt/media/image13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hu-H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Mintacím szerkesztése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5/31/18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E54831-AFBD-454E-8695-3EF7CDFF2D4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hu-H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Mintacím szerkesztése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LevelMintaszöveg szerkesztése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Második szint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Harmadik szint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Negyedik szint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Ötödik szint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5/31/18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16B9628-21B9-4E71-BBF1-0DD6E6A75B2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2880" y="527400"/>
            <a:ext cx="5689080" cy="1199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hu-H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Developing data mining models with application to large datasets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06440" y="1683720"/>
            <a:ext cx="3744360" cy="650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László Kiss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403080" y="3587760"/>
            <a:ext cx="3544200" cy="10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Terminal report presentation 2018.06.18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0" y="4195080"/>
            <a:ext cx="6947280" cy="26625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4735"/>
              </a:gs>
            </a:gsLst>
            <a:lin ang="162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Kép 8" descr=""/>
          <p:cNvPicPr/>
          <p:nvPr/>
        </p:nvPicPr>
        <p:blipFill>
          <a:blip r:embed="rId2"/>
          <a:stretch/>
        </p:blipFill>
        <p:spPr>
          <a:xfrm>
            <a:off x="5075280" y="5042520"/>
            <a:ext cx="1716120" cy="1778760"/>
          </a:xfrm>
          <a:prstGeom prst="rect">
            <a:avLst/>
          </a:prstGeom>
          <a:ln>
            <a:noFill/>
          </a:ln>
        </p:spPr>
      </p:pic>
      <p:pic>
        <p:nvPicPr>
          <p:cNvPr id="83" name="Kép 10" descr=""/>
          <p:cNvPicPr/>
          <p:nvPr/>
        </p:nvPicPr>
        <p:blipFill>
          <a:blip r:embed="rId3"/>
          <a:stretch/>
        </p:blipFill>
        <p:spPr>
          <a:xfrm>
            <a:off x="84600" y="5204520"/>
            <a:ext cx="4005000" cy="131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370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Importance of data mining and analysis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Connection between „real world” and science 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Series Analysis</a:t>
            </a:r>
            <a:endParaRPr b="0" lang="hu-H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Kép 3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5120" cy="113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57080" y="566640"/>
            <a:ext cx="10515240" cy="370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Series definition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Kép 4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5120" cy="11350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3017520" y="1052280"/>
            <a:ext cx="819108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365040"/>
            <a:ext cx="10515240" cy="457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 of a Time Series</a:t>
            </a:r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Kép 3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5120" cy="11350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914400" y="1036800"/>
            <a:ext cx="10248480" cy="47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371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Kép 3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5120" cy="113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371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hu-H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Kép 3" descr=""/>
          <p:cNvPicPr/>
          <p:nvPr/>
        </p:nvPicPr>
        <p:blipFill>
          <a:blip r:embed="rId2"/>
          <a:stretch/>
        </p:blipFill>
        <p:spPr>
          <a:xfrm>
            <a:off x="10896480" y="5529960"/>
            <a:ext cx="1095120" cy="113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7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9520" y="2784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u-H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Ender slide</a:t>
            </a:r>
            <a:endParaRPr b="0" lang="hu-H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2017-11-07T12:57:53Z</dcterms:created>
  <dc:creator>Atte</dc:creator>
  <dc:description/>
  <dc:language>en-US</dc:language>
  <cp:lastModifiedBy/>
  <dcterms:modified xsi:type="dcterms:W3CDTF">2018-05-31T21:52:25Z</dcterms:modified>
  <cp:revision>14</cp:revision>
  <dc:subject/>
  <dc:title>Előadás címe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Szélesvásznú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