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xmlns="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xmlns="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xmlns="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xmlns="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xmlns="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xmlns="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xmlns="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2018.05.03.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  <a:r>
              <a:rPr lang="hu-HU" sz="4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hu-HU" sz="4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hu-HU" sz="4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u-HU" sz="4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</a:t>
            </a:r>
            <a:endParaRPr lang="hu-HU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/>
          </a:bodyPr>
          <a:lstStyle/>
          <a:p>
            <a:pPr algn="l"/>
            <a:r>
              <a:rPr lang="hu-HU" sz="2800" dirty="0" err="1" smtClean="0">
                <a:solidFill>
                  <a:schemeClr val="bg1"/>
                </a:solidFill>
              </a:rPr>
              <a:t>Nam</a:t>
            </a:r>
            <a:r>
              <a:rPr lang="hu-HU" sz="2800" dirty="0" err="1" smtClean="0">
                <a:solidFill>
                  <a:schemeClr val="bg1"/>
                </a:solidFill>
              </a:rPr>
              <a:t>e</a:t>
            </a:r>
            <a:r>
              <a:rPr lang="hu-HU" sz="2800" dirty="0" smtClean="0">
                <a:solidFill>
                  <a:schemeClr val="bg1"/>
                </a:solidFill>
              </a:rPr>
              <a:t> of </a:t>
            </a:r>
            <a:r>
              <a:rPr lang="hu-HU" sz="2800" dirty="0" err="1" smtClean="0">
                <a:solidFill>
                  <a:schemeClr val="bg1"/>
                </a:solidFill>
              </a:rPr>
              <a:t>the</a:t>
            </a:r>
            <a:r>
              <a:rPr lang="hu-HU" sz="2800" dirty="0" smtClean="0">
                <a:solidFill>
                  <a:schemeClr val="bg1"/>
                </a:solidFill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</a:rPr>
              <a:t>student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xmlns="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3403075" y="3587822"/>
            <a:ext cx="3544655" cy="107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dirty="0" smtClean="0">
                <a:solidFill>
                  <a:schemeClr val="bg1"/>
                </a:solidFill>
              </a:rPr>
              <a:t>Terminal </a:t>
            </a:r>
            <a:r>
              <a:rPr lang="hu-HU" sz="2000" dirty="0" err="1" smtClean="0">
                <a:solidFill>
                  <a:schemeClr val="bg1"/>
                </a:solidFill>
              </a:rPr>
              <a:t>report</a:t>
            </a:r>
            <a:r>
              <a:rPr lang="hu-HU" sz="2000" dirty="0" smtClean="0">
                <a:solidFill>
                  <a:schemeClr val="bg1"/>
                </a:solidFill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</a:rPr>
              <a:t>presentation</a:t>
            </a:r>
            <a:r>
              <a:rPr lang="hu-HU" sz="2000" dirty="0" smtClean="0">
                <a:solidFill>
                  <a:schemeClr val="bg1"/>
                </a:solidFill>
              </a:rPr>
              <a:t> 2018.06.18</a:t>
            </a:r>
          </a:p>
          <a:p>
            <a:pPr algn="r"/>
            <a:endParaRPr lang="hu-HU" sz="2000" dirty="0" smtClean="0">
              <a:solidFill>
                <a:schemeClr val="bg1"/>
              </a:solidFill>
            </a:endParaRP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6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8832"/>
          </a:xfrm>
        </p:spPr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3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8832"/>
          </a:xfrm>
        </p:spPr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Ender</a:t>
            </a:r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Szélesvásznú</PresentationFormat>
  <Paragraphs>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Office-téma</vt:lpstr>
      <vt:lpstr>Title of the presentation</vt:lpstr>
      <vt:lpstr>PowerPoint bemutató</vt:lpstr>
      <vt:lpstr>PowerPoint bemutató</vt:lpstr>
      <vt:lpstr>PowerPoint bemutató</vt:lpstr>
      <vt:lpstr>PowerPoint bemutató</vt:lpstr>
      <vt:lpstr>PowerPoint bemutató</vt:lpstr>
      <vt:lpstr>Ender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hallgato</cp:lastModifiedBy>
  <cp:revision>6</cp:revision>
  <dcterms:created xsi:type="dcterms:W3CDTF">2017-11-07T12:57:53Z</dcterms:created>
  <dcterms:modified xsi:type="dcterms:W3CDTF">2018-05-03T08:10:36Z</dcterms:modified>
</cp:coreProperties>
</file>