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46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00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7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63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70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8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19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40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60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4" y="527283"/>
            <a:ext cx="4374633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hu-HU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u-HU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</a:t>
            </a:r>
            <a:endParaRPr lang="hu-HU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64" y="1683662"/>
            <a:ext cx="3657601" cy="650648"/>
          </a:xfrm>
        </p:spPr>
        <p:txBody>
          <a:bodyPr>
            <a:normAutofit/>
          </a:bodyPr>
          <a:lstStyle/>
          <a:p>
            <a:pPr algn="l"/>
            <a:r>
              <a:rPr lang="hu-HU" sz="2800" dirty="0" err="1">
                <a:solidFill>
                  <a:schemeClr val="bg1"/>
                </a:solidFill>
              </a:rPr>
              <a:t>Name</a:t>
            </a:r>
            <a:r>
              <a:rPr lang="hu-HU" sz="2800" dirty="0">
                <a:solidFill>
                  <a:schemeClr val="bg1"/>
                </a:solidFill>
              </a:rPr>
              <a:t> of </a:t>
            </a:r>
            <a:r>
              <a:rPr lang="hu-HU" sz="2800" dirty="0" err="1">
                <a:solidFill>
                  <a:schemeClr val="bg1"/>
                </a:solidFill>
              </a:rPr>
              <a:t>the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student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Alcím 2">
            <a:extLst>
              <a:ext uri="{FF2B5EF4-FFF2-40B4-BE49-F238E27FC236}">
                <a16:creationId xmlns=""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676825" y="3990734"/>
            <a:ext cx="3544655" cy="107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dirty="0">
                <a:solidFill>
                  <a:schemeClr val="bg1"/>
                </a:solidFill>
              </a:rPr>
              <a:t>Terminal </a:t>
            </a:r>
            <a:r>
              <a:rPr lang="hu-HU" sz="2000" dirty="0" err="1">
                <a:solidFill>
                  <a:schemeClr val="bg1"/>
                </a:solidFill>
              </a:rPr>
              <a:t>report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presentation</a:t>
            </a:r>
            <a:r>
              <a:rPr lang="hu-HU" sz="2000" dirty="0">
                <a:solidFill>
                  <a:schemeClr val="bg1"/>
                </a:solidFill>
              </a:rPr>
              <a:t> 2018.06.18</a:t>
            </a:r>
          </a:p>
          <a:p>
            <a:pPr algn="r"/>
            <a:endParaRPr lang="hu-HU" sz="2000" dirty="0">
              <a:solidFill>
                <a:schemeClr val="bg1"/>
              </a:solidFill>
            </a:endParaRP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" y="4662748"/>
            <a:ext cx="5221479" cy="219525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59" y="5526464"/>
            <a:ext cx="1234077" cy="127915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5692415"/>
            <a:ext cx="2873847" cy="9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0" y="5392397"/>
            <a:ext cx="3418318" cy="1465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=""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0431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46" y="5651572"/>
            <a:ext cx="1095375" cy="113538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6" y="5651572"/>
            <a:ext cx="2873847" cy="9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350" y="2784658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</a:t>
            </a: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</Words>
  <Application>Microsoft Office PowerPoint</Application>
  <PresentationFormat>Diavetítés a képernyőre (4:3 oldalarány)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Office-téma</vt:lpstr>
      <vt:lpstr>Title of the presentation</vt:lpstr>
      <vt:lpstr>PowerPoint bemutató</vt:lpstr>
      <vt:lpstr>Ender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hallgato</cp:lastModifiedBy>
  <cp:revision>7</cp:revision>
  <dcterms:created xsi:type="dcterms:W3CDTF">2017-11-07T12:57:53Z</dcterms:created>
  <dcterms:modified xsi:type="dcterms:W3CDTF">2018-05-03T08:51:46Z</dcterms:modified>
</cp:coreProperties>
</file>