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a034e68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a034e68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7b7e1e7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7b7e1e7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7b7e1e7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7b7e1e7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7b7e1e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7b7e1e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839ba2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839ba2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839ba2e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839ba2e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b14cb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1b14cb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839ba2e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839ba2e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839ba2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839ba2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b14cb4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b14cb4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900f81b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900f81b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a034e68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a034e68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a034e6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a034e6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a034e68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a034e68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a034e68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a034e68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a034e6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a034e6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a034e68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a034e68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a034e68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a034e68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7284" y="227086"/>
            <a:ext cx="4775130" cy="1065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Examining the Design Patterns</a:t>
            </a:r>
            <a:br>
              <a:rPr lang="hu" sz="2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hu" sz="2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in the aspect of Separation of concerns</a:t>
            </a:r>
            <a:br>
              <a:rPr lang="hu" sz="2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hu" sz="20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principle</a:t>
            </a:r>
            <a:endParaRPr sz="20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16803" y="2231739"/>
            <a:ext cx="2446868" cy="752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 dirty="0">
                <a:solidFill>
                  <a:schemeClr val="bg1"/>
                </a:solidFill>
              </a:rPr>
              <a:t>László Kiss</a:t>
            </a:r>
            <a:endParaRPr sz="1200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 dirty="0">
                <a:solidFill>
                  <a:schemeClr val="bg1"/>
                </a:solidFill>
              </a:rPr>
              <a:t>University of Debrecen</a:t>
            </a:r>
            <a:endParaRPr sz="1200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 dirty="0">
                <a:solidFill>
                  <a:schemeClr val="bg1"/>
                </a:solidFill>
              </a:rPr>
              <a:t>Doctoral School of Informatics</a:t>
            </a:r>
            <a:endParaRPr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Connection between two levels of abstraction	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SoC (Separation of concerns) principle is a higher abstraction than the Design Patterns in hierarchy of software engineering.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The creational patterns aim to separate a system from how its objects are created, composed, and represented. It should increase the system flexibility in terms of what, who and how can create object.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This type of patterns is not just responsible for this operation - creating objects - furthermore it should be maintain the undepence state of this process.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Connection between two levels of abstraction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Structural patterns main goal is the help to realize the relationships between the entities.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This type of patterns are concerned with how classes and objects are composed to form larger structures.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It is allow to develop an independent class structure inside the application and classes can work together.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Structural patterns use inheritance to compose interfaces or implementations.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Connection between two levels of abstraction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Behavioural patterns are responsible the assign of tasks between objects. It helps put the algorithms to the practice.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Create the complex control flow and proves ability to follow 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Behavioural objects patterns use object composition instead of inheritance.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After the previous task this type of pattern is responsible for the acquaintance relationship between objects.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Connection between two levels of abstraction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As we can see in the previous slides the Design Patterns method can support the higher level of abstraction in software engineering.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In this case I would like the highlight to the connection between ideas of Design Patterns and Separation of Concerns. SoC is talk about the exact responsibilities object by object.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I think with the concept of Design Patterns we can achieve and realize the main idea of Separation of Concerns principle.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Creational Patterns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Abstract Factory: it is an interface to create object without specifying their classes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Builder: separate the construction of complex object from it representation, so same constructor can create different representations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Factory Method: interface for object creation, but the subclasses can decide which class to instantiate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Prototype: create a prototypical instance and create new object by copying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Singleton: it proves that a class only has one instance and provide a main point to access it.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Structural patterns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Adapter: it can convert an interface of a class to make sure the classes can work together in case of incompatible interfaces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Bridge: separate the abstraction from the implementation, so they can vary independently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Composite: With this we can realize the hierarchy with tree structure. It allow the individual treatment regarding the objects and composition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Decorator: It can attach a unique responsibility to an object dynamically. Provides an alternative way to create subclass with extended possibilities.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Structural patterns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Facade: provide a unified interface to a set of interfaces. In that way it provides a higher-level interface to use a subsystem in easier way.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Flyweight: to support a use of large number of objects with minimize a memory usage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Proxy: provide a possibility for another object to a control access.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Behavioral patterns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Chain of Responsibility: consisting of a source of command objects and a series of processing objects. The processing objects contains logic that defines a commands.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Command: encapsulate a request as an object so you can parameterize the clients with a different requests.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Interpreter: It defines a grammar for a simple language, so  the sentences in the language can be interpreted.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Iterator: It realize a way to access of an aggregated object sequentially without discovering the whole structure of this.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Behavioral patterns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Mediator: Define an object which contains the methods that shows how can interact the other objects. It proves the possibility of change in relationships between objects.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Memento: This type of object describe the internal state of the others without destructuring of them.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Observer: Realize one-to-many dependency between objects so in case of change in object status the other will be notified and updated automatically.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State: This type of object is capable to change its internal state.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Behavioral patterns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Strategy: After the encapsulation of algorithms, it proves a possibility to change it independently from clients.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Template Method: Define the skeleton of algorithm with its steps in subclasses. This type of design pattern allow the change of steps without changing the structure of algorithm.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Visitor: Separating the algorithm from the object which on it operates.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History of Design Pattern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Basic idea came from architectural concept by Christopher Alexander.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The implementation in software development originated from this book: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Design Patterns: Elements of Reusable Object-Oriented Software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(Addison - Wesley, 1994)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solidFill>
                  <a:srgbClr val="545454"/>
                </a:solidFill>
                <a:highlight>
                  <a:srgbClr val="FFFFFF"/>
                </a:highlight>
              </a:rPr>
              <a:t>authors: Erich Gamma, Richard Helm, Ralph Johnson, John Vlissides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Separation of concerns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Separation of concerns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SoC in computer science is a design principle for separating a computer program into a distinct sections.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Each section addresses a separate concern.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>
                <a:solidFill>
                  <a:srgbClr val="222222"/>
                </a:solidFill>
                <a:highlight>
                  <a:srgbClr val="FFFFFF"/>
                </a:highlight>
              </a:rPr>
              <a:t>A concern is a set of information that affects the code of a computer program</a:t>
            </a:r>
            <a:r>
              <a:rPr lang="hu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SoC is a higher form of abstraction, so it can allow a higher degree of freedom in computer program design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SoC and Design Patterns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SoC talks about the dividing a complex problem to a unique and well-defined tasks. Due to this structure our code can be a reusable, maintainable and it provides efficient way to build our application.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We can use the design patterns to implement this unique and well-defined tasks.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If we consider the SoC during the creation the structure of our application, we can arrange a specific design pattern to the tasks.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Basic elements of Design Patterns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Pattern name: refers to a problem, solution or consequences in short form. It has to be very clear about the function of the pattern.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Problem: describes when to apply the pattern. It contains a description of a problem and the context.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Solution: describe the elements about design, their relationships, responsibilities and collaborations. Does not describe a particular concrete design or implementation because the pattern is like the template.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Consequences: the results of applying the pattern.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Type of Design Patterns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Creational patterns: this type allow to create object, so you do not have to  instantiate objects directly.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Structural patterns: These concern class and object composition. They use inheritance to compose interfaces and define ways to compose objects to obtain new functionality.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Behavioural patterns: Most of these design patterns are specifically concerned with communication between objects.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Creational patterns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Responsibilities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That type of design pattern is responsible for mechanism of object creation.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Help make a system independent of how objects are created, composed and represented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It is very important to depend more on object composition than class inheritance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Main goals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Encapsulate knowledge about which concrete classes the system uses.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Hide how instances of these classes are created and put together.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Structural patterns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Responsibilities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Concerned with how classes and objects are composed to form larger structures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Use inheritance to compose interfaces or implementations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Main goals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The result class that combines the properties of its parent classes.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This pattern is particularly useful for making independently developed class libraries work together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Behavioral patterns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Responsibilities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Patterns are concerned with algorithms and the assignment of responsibilities between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Describe not just patterns of objects or classes but also the patterns of communication between them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Main goals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Behavioral class patterns use inheritance to distribute behavior between classes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Microsoft Office PowerPoint</Application>
  <PresentationFormat>On-screen Show (16:9)</PresentationFormat>
  <Paragraphs>98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Georgia</vt:lpstr>
      <vt:lpstr>Simple Light</vt:lpstr>
      <vt:lpstr>Examining the Design Patterns in the aspect of Separation of concerns principle</vt:lpstr>
      <vt:lpstr>History of Design Pattern</vt:lpstr>
      <vt:lpstr>Separation of concerns</vt:lpstr>
      <vt:lpstr>SoC and Design Patterns</vt:lpstr>
      <vt:lpstr>Basic elements of Design Patterns</vt:lpstr>
      <vt:lpstr>Type of Design Patterns</vt:lpstr>
      <vt:lpstr>Creational patterns</vt:lpstr>
      <vt:lpstr>Structural patterns</vt:lpstr>
      <vt:lpstr>Behavioral patterns</vt:lpstr>
      <vt:lpstr>Connection between two levels of abstraction </vt:lpstr>
      <vt:lpstr>Connection between two levels of abstraction</vt:lpstr>
      <vt:lpstr>Connection between two levels of abstraction </vt:lpstr>
      <vt:lpstr>Connection between two levels of abstraction</vt:lpstr>
      <vt:lpstr>Creational Patterns</vt:lpstr>
      <vt:lpstr>Structural patterns</vt:lpstr>
      <vt:lpstr>Structural patterns</vt:lpstr>
      <vt:lpstr>Behavioral patterns</vt:lpstr>
      <vt:lpstr>Behavioral patterns</vt:lpstr>
      <vt:lpstr>Behavioral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Design Patterns in the aspect of Separation of concerns principle</dc:title>
  <cp:lastModifiedBy>Laszlo Kiss</cp:lastModifiedBy>
  <cp:revision>1</cp:revision>
  <dcterms:modified xsi:type="dcterms:W3CDTF">2019-06-16T18:31:47Z</dcterms:modified>
</cp:coreProperties>
</file>