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21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6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3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4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2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3C2BD-3416-4F46-8AAD-5185A829A1FA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69FE2-FF16-4F73-A548-BA1D11F0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32000" y="719666"/>
            <a:ext cx="8128000" cy="5418667"/>
          </a:xfrm>
          <a:prstGeom prst="rect">
            <a:avLst/>
          </a:prstGeom>
          <a:noFill/>
        </p:spPr>
      </p:sp>
      <p:sp>
        <p:nvSpPr>
          <p:cNvPr id="7" name="자유형 6"/>
          <p:cNvSpPr/>
          <p:nvPr/>
        </p:nvSpPr>
        <p:spPr>
          <a:xfrm>
            <a:off x="6096000" y="1588749"/>
            <a:ext cx="3146933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2054"/>
                </a:lnTo>
                <a:lnTo>
                  <a:pt x="3146933" y="182054"/>
                </a:lnTo>
                <a:lnTo>
                  <a:pt x="3146933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6096000" y="1588749"/>
            <a:ext cx="1048977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2054"/>
                </a:lnTo>
                <a:lnTo>
                  <a:pt x="1048977" y="182054"/>
                </a:lnTo>
                <a:lnTo>
                  <a:pt x="1048977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5047022" y="1588749"/>
            <a:ext cx="1048977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48977" y="0"/>
                </a:moveTo>
                <a:lnTo>
                  <a:pt x="1048977" y="182054"/>
                </a:lnTo>
                <a:lnTo>
                  <a:pt x="0" y="182054"/>
                </a:lnTo>
                <a:lnTo>
                  <a:pt x="0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 11"/>
          <p:cNvSpPr/>
          <p:nvPr/>
        </p:nvSpPr>
        <p:spPr>
          <a:xfrm>
            <a:off x="2949066" y="1588749"/>
            <a:ext cx="3146933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46933" y="0"/>
                </a:moveTo>
                <a:lnTo>
                  <a:pt x="3146933" y="182054"/>
                </a:lnTo>
                <a:lnTo>
                  <a:pt x="0" y="182054"/>
                </a:lnTo>
                <a:lnTo>
                  <a:pt x="0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자유형 12"/>
          <p:cNvSpPr/>
          <p:nvPr/>
        </p:nvSpPr>
        <p:spPr>
          <a:xfrm>
            <a:off x="5229076" y="721826"/>
            <a:ext cx="1733847" cy="866923"/>
          </a:xfrm>
          <a:custGeom>
            <a:avLst/>
            <a:gdLst>
              <a:gd name="connsiteX0" fmla="*/ 0 w 1733847"/>
              <a:gd name="connsiteY0" fmla="*/ 0 h 866923"/>
              <a:gd name="connsiteX1" fmla="*/ 1733847 w 1733847"/>
              <a:gd name="connsiteY1" fmla="*/ 0 h 866923"/>
              <a:gd name="connsiteX2" fmla="*/ 1733847 w 1733847"/>
              <a:gd name="connsiteY2" fmla="*/ 866923 h 866923"/>
              <a:gd name="connsiteX3" fmla="*/ 0 w 1733847"/>
              <a:gd name="connsiteY3" fmla="*/ 866923 h 866923"/>
              <a:gd name="connsiteX4" fmla="*/ 0 w 1733847"/>
              <a:gd name="connsiteY4" fmla="*/ 0 h 86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847" h="866923">
                <a:moveTo>
                  <a:pt x="0" y="0"/>
                </a:moveTo>
                <a:lnTo>
                  <a:pt x="1733847" y="0"/>
                </a:lnTo>
                <a:lnTo>
                  <a:pt x="1733847" y="866923"/>
                </a:lnTo>
                <a:lnTo>
                  <a:pt x="0" y="86692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3200" b="1" kern="1200" dirty="0">
                <a:solidFill>
                  <a:schemeClr val="tx2">
                    <a:lumMod val="50000"/>
                  </a:schemeClr>
                </a:solidFill>
              </a:rPr>
              <a:t>HAS</a:t>
            </a:r>
            <a:endParaRPr lang="ko-KR" altLang="en-US" sz="1500" b="1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082142" y="1952857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Professor Login approval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4180098" y="1952857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331322" y="3761897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kern="1200" dirty="0">
                <a:solidFill>
                  <a:schemeClr val="tx2">
                    <a:lumMod val="50000"/>
                  </a:schemeClr>
                </a:solidFill>
              </a:rPr>
              <a:t>Edit/Insert/Delete Class information</a:t>
            </a:r>
            <a:endParaRPr lang="ko-KR" altLang="en-US" sz="1500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21500" y="3761897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kern="1200" dirty="0">
                <a:solidFill>
                  <a:schemeClr val="tx2">
                    <a:lumMod val="50000"/>
                  </a:schemeClr>
                </a:solidFill>
              </a:rPr>
              <a:t>Edit/Insert/Delete Student information</a:t>
            </a:r>
            <a:endParaRPr lang="ko-KR" altLang="en-US" sz="1500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6278054" y="1952857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Set alarm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376009" y="1952857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Send alarm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028623" y="3104556"/>
            <a:ext cx="0" cy="1260548"/>
          </a:xfrm>
          <a:prstGeom prst="lin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755347" y="4365104"/>
            <a:ext cx="575975" cy="0"/>
          </a:xfrm>
          <a:prstGeom prst="lin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157603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9480376" y="1345384"/>
            <a:ext cx="232989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606499" y="4570751"/>
            <a:ext cx="4956328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316729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347332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305393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347332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286126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96000" y="2287247"/>
            <a:ext cx="3671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844668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882217" y="1576217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905874" y="1576217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95600" y="306896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495600" y="378904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096000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126603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065397" y="415201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882217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55440" y="3198166"/>
            <a:ext cx="165618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13" y="4876360"/>
            <a:ext cx="81083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3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99656" y="2502608"/>
            <a:ext cx="6192688" cy="3672408"/>
            <a:chOff x="2855640" y="2492896"/>
            <a:chExt cx="6214910" cy="3672408"/>
          </a:xfrm>
        </p:grpSpPr>
        <p:sp>
          <p:nvSpPr>
            <p:cNvPr id="2" name="직사각형 1"/>
            <p:cNvSpPr/>
            <p:nvPr/>
          </p:nvSpPr>
          <p:spPr>
            <a:xfrm>
              <a:off x="2855640" y="2492896"/>
              <a:ext cx="6214910" cy="36724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961383" y="2492897"/>
              <a:ext cx="2109167" cy="1885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480376" y="1345384"/>
            <a:ext cx="232989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606499" y="4570751"/>
            <a:ext cx="4956328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316729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347332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305393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347332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286126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96000" y="2287247"/>
            <a:ext cx="3671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844668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882217" y="1576217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905874" y="1576217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95600" y="306896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495600" y="378904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096000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126603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065397" y="415201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882217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55440" y="3198166"/>
            <a:ext cx="165618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13" y="4876360"/>
            <a:ext cx="81083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1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977434" y="2502607"/>
            <a:ext cx="6214910" cy="3672409"/>
            <a:chOff x="2855640" y="2492895"/>
            <a:chExt cx="6214910" cy="3672409"/>
          </a:xfrm>
        </p:grpSpPr>
        <p:sp>
          <p:nvSpPr>
            <p:cNvPr id="22" name="직사각형 21"/>
            <p:cNvSpPr/>
            <p:nvPr/>
          </p:nvSpPr>
          <p:spPr>
            <a:xfrm>
              <a:off x="2855640" y="2492896"/>
              <a:ext cx="6214910" cy="36724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2967896" y="2380639"/>
              <a:ext cx="1885941" cy="2110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480376" y="1345384"/>
            <a:ext cx="232989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606499" y="4570751"/>
            <a:ext cx="4956328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316729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347332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305393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347332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286126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96000" y="2287247"/>
            <a:ext cx="3671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844668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882217" y="1576217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905874" y="1576217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95600" y="306896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495600" y="378904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096000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126603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065397" y="415201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882217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55440" y="3198166"/>
            <a:ext cx="165618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13" y="4876360"/>
            <a:ext cx="81083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2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977434" y="620689"/>
            <a:ext cx="6214911" cy="5554328"/>
            <a:chOff x="2855640" y="2492895"/>
            <a:chExt cx="6214911" cy="3672409"/>
          </a:xfrm>
        </p:grpSpPr>
        <p:sp>
          <p:nvSpPr>
            <p:cNvPr id="22" name="직사각형 21"/>
            <p:cNvSpPr/>
            <p:nvPr/>
          </p:nvSpPr>
          <p:spPr>
            <a:xfrm>
              <a:off x="2855640" y="2492896"/>
              <a:ext cx="6214910" cy="36724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2673002" y="2675534"/>
              <a:ext cx="2475731" cy="2110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6777459" y="2675534"/>
              <a:ext cx="2475730" cy="2110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480376" y="1345384"/>
            <a:ext cx="232989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606499" y="4570751"/>
            <a:ext cx="4956328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316729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347332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305393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347332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286126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96000" y="2287247"/>
            <a:ext cx="3671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844668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882217" y="1576217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905874" y="1576217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95600" y="306896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495600" y="378904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096000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126603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065397" y="415201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882217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55440" y="3198166"/>
            <a:ext cx="165618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13" y="4876360"/>
            <a:ext cx="81083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1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015879" y="692697"/>
            <a:ext cx="4187575" cy="1800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80376" y="1345384"/>
            <a:ext cx="232989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606499" y="4570751"/>
            <a:ext cx="4956328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316729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347332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305393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347332" y="865187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286126" y="2717969"/>
            <a:ext cx="1558542" cy="1422060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96000" y="2287247"/>
            <a:ext cx="3671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844668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882217" y="1576217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905874" y="1576217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95600" y="306896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495600" y="3789040"/>
            <a:ext cx="7905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096000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126603" y="414002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065397" y="4152019"/>
            <a:ext cx="0" cy="4307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882217" y="3429000"/>
            <a:ext cx="46511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55440" y="3198166"/>
            <a:ext cx="165618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13" y="4876360"/>
            <a:ext cx="81083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6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96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jkim</dc:creator>
  <cp:lastModifiedBy>jkim</cp:lastModifiedBy>
  <cp:revision>5</cp:revision>
  <dcterms:created xsi:type="dcterms:W3CDTF">2016-06-02T14:03:53Z</dcterms:created>
  <dcterms:modified xsi:type="dcterms:W3CDTF">2016-06-02T14:41:57Z</dcterms:modified>
</cp:coreProperties>
</file>