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62" r:id="rId5"/>
    <p:sldId id="265" r:id="rId6"/>
    <p:sldId id="261" r:id="rId7"/>
    <p:sldId id="273" r:id="rId8"/>
    <p:sldId id="274" r:id="rId9"/>
    <p:sldId id="275" r:id="rId10"/>
    <p:sldId id="276" r:id="rId11"/>
    <p:sldId id="300" r:id="rId12"/>
    <p:sldId id="299" r:id="rId13"/>
    <p:sldId id="303" r:id="rId14"/>
    <p:sldId id="301" r:id="rId15"/>
    <p:sldId id="302" r:id="rId16"/>
    <p:sldId id="269" r:id="rId17"/>
    <p:sldId id="296" r:id="rId18"/>
    <p:sldId id="281" r:id="rId19"/>
    <p:sldId id="292" r:id="rId20"/>
    <p:sldId id="295" r:id="rId21"/>
    <p:sldId id="277" r:id="rId22"/>
    <p:sldId id="291" r:id="rId23"/>
    <p:sldId id="294" r:id="rId24"/>
    <p:sldId id="280" r:id="rId25"/>
    <p:sldId id="282" r:id="rId26"/>
    <p:sldId id="286" r:id="rId27"/>
    <p:sldId id="287" r:id="rId28"/>
    <p:sldId id="289" r:id="rId29"/>
    <p:sldId id="285" r:id="rId30"/>
    <p:sldId id="297" r:id="rId31"/>
    <p:sldId id="298" r:id="rId32"/>
  </p:sldIdLst>
  <p:sldSz cx="9906000" cy="6858000" type="A4"/>
  <p:notesSz cx="6858000" cy="9144000"/>
  <p:embeddedFontLst>
    <p:embeddedFont>
      <p:font typeface="Calibri Light" panose="020F0302020204030204" pitchFamily="34" charset="0"/>
      <p:regular r:id="rId34"/>
      <p:italic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버드나무" initials="버드나무" lastIdx="2" clrIdx="0"/>
  <p:cmAuthor id="1" name="choigaram" initials="c" lastIdx="3" clrIdx="1">
    <p:extLst>
      <p:ext uri="{19B8F6BF-5375-455C-9EA6-DF929625EA0E}">
        <p15:presenceInfo xmlns:p15="http://schemas.microsoft.com/office/powerpoint/2012/main" userId="choigaram" providerId="None"/>
      </p:ext>
    </p:extLst>
  </p:cmAuthor>
  <p:cmAuthor id="2" name="kiwoong lee" initials="kl" lastIdx="1" clrIdx="2">
    <p:extLst>
      <p:ext uri="{19B8F6BF-5375-455C-9EA6-DF929625EA0E}">
        <p15:presenceInfo xmlns:p15="http://schemas.microsoft.com/office/powerpoint/2012/main" userId="06a0cb7b786240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89801" autoAdjust="0"/>
  </p:normalViewPr>
  <p:slideViewPr>
    <p:cSldViewPr>
      <p:cViewPr varScale="1">
        <p:scale>
          <a:sx n="78" d="100"/>
          <a:sy n="78" d="100"/>
        </p:scale>
        <p:origin x="792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60F0-0296-4483-A7DD-6993D5F1B49D}" type="datetimeFigureOut">
              <a:rPr lang="ko-KR" altLang="en-US" smtClean="0"/>
              <a:t>2016-06-11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1435C-E233-4B14-A0CD-BAD4A5DB9A5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00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514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984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703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946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631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231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955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045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63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242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51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114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32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32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99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36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019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112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551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67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1E0-224F-45CD-9B6E-99E23DA5F314}" type="datetimeFigureOut">
              <a:rPr lang="ko-KR" altLang="en-US" smtClean="0"/>
              <a:pPr/>
              <a:t>2016-06-11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85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1E0-224F-45CD-9B6E-99E23DA5F314}" type="datetimeFigureOut">
              <a:rPr lang="ko-KR" altLang="en-US" smtClean="0"/>
              <a:pPr/>
              <a:t>2016-06-11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24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1E0-224F-45CD-9B6E-99E23DA5F314}" type="datetimeFigureOut">
              <a:rPr lang="ko-KR" altLang="en-US" smtClean="0"/>
              <a:pPr/>
              <a:t>2016-06-11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04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1E0-224F-45CD-9B6E-99E23DA5F314}" type="datetimeFigureOut">
              <a:rPr lang="ko-KR" altLang="en-US" smtClean="0"/>
              <a:pPr/>
              <a:t>2016-06-11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45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1E0-224F-45CD-9B6E-99E23DA5F314}" type="datetimeFigureOut">
              <a:rPr lang="ko-KR" altLang="en-US" smtClean="0"/>
              <a:pPr/>
              <a:t>2016-06-11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48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1E0-224F-45CD-9B6E-99E23DA5F314}" type="datetimeFigureOut">
              <a:rPr lang="ko-KR" altLang="en-US" smtClean="0"/>
              <a:pPr/>
              <a:t>2016-06-11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02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1E0-224F-45CD-9B6E-99E23DA5F314}" type="datetimeFigureOut">
              <a:rPr lang="ko-KR" altLang="en-US" smtClean="0"/>
              <a:pPr/>
              <a:t>2016-06-11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38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1E0-224F-45CD-9B6E-99E23DA5F314}" type="datetimeFigureOut">
              <a:rPr lang="ko-KR" altLang="en-US" smtClean="0"/>
              <a:pPr/>
              <a:t>2016-06-11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88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1E0-224F-45CD-9B6E-99E23DA5F314}" type="datetimeFigureOut">
              <a:rPr lang="ko-KR" altLang="en-US" smtClean="0"/>
              <a:pPr/>
              <a:t>2016-06-11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39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1E0-224F-45CD-9B6E-99E23DA5F314}" type="datetimeFigureOut">
              <a:rPr lang="ko-KR" altLang="en-US" smtClean="0"/>
              <a:pPr/>
              <a:t>2016-06-11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59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1E0-224F-45CD-9B6E-99E23DA5F314}" type="datetimeFigureOut">
              <a:rPr lang="ko-KR" altLang="en-US" smtClean="0"/>
              <a:pPr/>
              <a:t>2016-06-11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7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21E0-224F-45CD-9B6E-99E23DA5F314}" type="datetimeFigureOut">
              <a:rPr lang="ko-KR" altLang="en-US" smtClean="0"/>
              <a:pPr/>
              <a:t>2016-06-11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69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2852936"/>
            <a:ext cx="9905999" cy="5520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Engineering 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65368" y="5157191"/>
            <a:ext cx="1008112" cy="1202973"/>
          </a:xfrm>
        </p:spPr>
        <p:txBody>
          <a:bodyPr tIns="0"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7479102" y="5366934"/>
            <a:ext cx="2103048" cy="261403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3405028"/>
            <a:ext cx="9905999" cy="552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Homework Alarm System</a:t>
            </a:r>
            <a:endParaRPr lang="ko-KR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8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512841" y="1160988"/>
            <a:ext cx="3905340" cy="16199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072479" y="1681666"/>
            <a:ext cx="1833521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Smartphone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2334753" y="4948166"/>
            <a:ext cx="4442472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Database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3868847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Home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5899450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Information Administrator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3857511" y="1242602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Set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5899450" y="1242602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Send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838244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Prof. login approval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4567516" y="2622204"/>
            <a:ext cx="329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340105" y="3745509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77654" y="1892726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418180" y="1892726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007906" y="3385469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1007906" y="4105549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4567326" y="447498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6597929" y="447498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2536723" y="448697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5377654" y="3745509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0" y="3534448"/>
            <a:ext cx="100790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Web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00" y="5266030"/>
            <a:ext cx="664516" cy="664516"/>
          </a:xfrm>
          <a:prstGeom prst="rect">
            <a:avLst/>
          </a:prstGeom>
        </p:spPr>
      </p:pic>
      <p:sp>
        <p:nvSpPr>
          <p:cNvPr id="25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Architecture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-Send H/W alarm</a:t>
            </a:r>
            <a:r>
              <a:rPr lang="en-US" altLang="ko-KR" sz="2000" dirty="0"/>
              <a:t> subsystem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14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Program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-Homepage server from some.com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620000"/>
            <a:ext cx="7560000" cy="406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3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Program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-HTML for server design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620000"/>
            <a:ext cx="75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2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Program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-C# for sever tag &amp; database access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620000"/>
            <a:ext cx="7560000" cy="407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3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Program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-SQL Server for Databases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620000"/>
            <a:ext cx="75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86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Program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-Java script for sending alert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3779999"/>
            <a:ext cx="7560000" cy="1800000"/>
          </a:xfrm>
          <a:prstGeom prst="rect">
            <a:avLst/>
          </a:prstGeom>
        </p:spPr>
      </p:pic>
      <p:pic>
        <p:nvPicPr>
          <p:cNvPr id="3" name="그림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620000"/>
            <a:ext cx="756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5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72" y="908720"/>
            <a:ext cx="5610225" cy="5172075"/>
          </a:xfrm>
          <a:prstGeom prst="rect">
            <a:avLst/>
          </a:prstGeom>
        </p:spPr>
      </p:pic>
      <p:sp>
        <p:nvSpPr>
          <p:cNvPr id="4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Login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00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Home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3" y="1128204"/>
            <a:ext cx="7779511" cy="479428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193360" y="2708920"/>
            <a:ext cx="14401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/>
          <p:nvPr/>
        </p:nvCxnSpPr>
        <p:spPr>
          <a:xfrm rot="5400000">
            <a:off x="6925721" y="3621899"/>
            <a:ext cx="1753021" cy="926274"/>
          </a:xfrm>
          <a:prstGeom prst="bentConnector3">
            <a:avLst>
              <a:gd name="adj1" fmla="val 993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92734" y="4831757"/>
            <a:ext cx="10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Edit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27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Edit Class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20000"/>
            <a:ext cx="7560000" cy="396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12224" y="3284984"/>
            <a:ext cx="1424728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61728" y="2996952"/>
            <a:ext cx="158608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50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Edit Class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20000"/>
            <a:ext cx="7560000" cy="396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4568" y="3294816"/>
            <a:ext cx="1424728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41648" y="1844824"/>
            <a:ext cx="288032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25273" y="2276872"/>
            <a:ext cx="192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You can go ‘Home’</a:t>
            </a:r>
          </a:p>
        </p:txBody>
      </p:sp>
    </p:spTree>
    <p:extLst>
      <p:ext uri="{BB962C8B-B14F-4D97-AF65-F5344CB8AC3E}">
        <p14:creationId xmlns:p14="http://schemas.microsoft.com/office/powerpoint/2010/main" val="238115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6564702" y="1236187"/>
            <a:ext cx="3341298" cy="1760765"/>
          </a:xfrm>
        </p:spPr>
        <p:txBody>
          <a:bodyPr tIns="0"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System purpose</a:t>
            </a:r>
          </a:p>
          <a:p>
            <a:pPr marL="285750" indent="-285750" algn="l">
              <a:buFontTx/>
              <a:buChar char="-"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System Architecture</a:t>
            </a:r>
          </a:p>
          <a:p>
            <a:pPr marL="285750" indent="-285750" algn="l">
              <a:buFontTx/>
              <a:buChar char="-"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Based Program</a:t>
            </a:r>
          </a:p>
          <a:p>
            <a:pPr marL="285750" indent="-285750" algn="l">
              <a:buFontTx/>
              <a:buChar char="-"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Scenario</a:t>
            </a:r>
          </a:p>
          <a:p>
            <a:pPr algn="l"/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6564702" y="682791"/>
            <a:ext cx="2103048" cy="261403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88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Home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3" y="1128204"/>
            <a:ext cx="7779511" cy="479428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67504" y="2708920"/>
            <a:ext cx="14401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/>
          <p:nvPr/>
        </p:nvCxnSpPr>
        <p:spPr>
          <a:xfrm rot="5400000">
            <a:off x="6846108" y="3475659"/>
            <a:ext cx="1460539" cy="926274"/>
          </a:xfrm>
          <a:prstGeom prst="bentConnector3">
            <a:avLst>
              <a:gd name="adj1" fmla="val 998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76720" y="4462425"/>
            <a:ext cx="133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Edit Student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47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Edit Student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20000"/>
            <a:ext cx="7560000" cy="396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49344" y="3212976"/>
            <a:ext cx="216024" cy="792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8989" y="2780928"/>
            <a:ext cx="18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Edit each student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57619" y="4149080"/>
            <a:ext cx="18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 New student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427472" y="3918464"/>
            <a:ext cx="230616" cy="2306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15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Edit Student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20000"/>
            <a:ext cx="7560000" cy="396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89913" y="4221088"/>
            <a:ext cx="1658831" cy="11521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8744" y="4612486"/>
            <a:ext cx="364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You can update students information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17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Edit Student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20000"/>
            <a:ext cx="7560000" cy="396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99745" y="4191592"/>
            <a:ext cx="1658831" cy="11521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96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Home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3" y="1128204"/>
            <a:ext cx="7779511" cy="479428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99136" y="2708920"/>
            <a:ext cx="14401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/>
          <p:nvPr/>
        </p:nvCxnSpPr>
        <p:spPr>
          <a:xfrm rot="5400000">
            <a:off x="6767635" y="3364839"/>
            <a:ext cx="1164741" cy="852112"/>
          </a:xfrm>
          <a:prstGeom prst="bentConnector3">
            <a:avLst>
              <a:gd name="adj1" fmla="val 1006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08984" y="4149080"/>
            <a:ext cx="20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Send Alert Message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2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Send Alert Message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20000"/>
            <a:ext cx="7560839" cy="3960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80000" y="3922010"/>
            <a:ext cx="7560839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429048" y="3994018"/>
            <a:ext cx="231455" cy="227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1" idx="2"/>
          </p:cNvCxnSpPr>
          <p:nvPr/>
        </p:nvCxnSpPr>
        <p:spPr>
          <a:xfrm rot="5400000">
            <a:off x="7793004" y="4189396"/>
            <a:ext cx="720080" cy="7834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5416740" y="475650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 can add new alert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1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Send Alert Message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20000"/>
            <a:ext cx="7560000" cy="396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89913" y="3068960"/>
            <a:ext cx="1370799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8" name="꺾인 연결선 7"/>
          <p:cNvCxnSpPr/>
          <p:nvPr/>
        </p:nvCxnSpPr>
        <p:spPr>
          <a:xfrm>
            <a:off x="1496616" y="3933056"/>
            <a:ext cx="1440160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36776" y="4283804"/>
            <a:ext cx="295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 homework Information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01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Send Alert Message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20000"/>
            <a:ext cx="7560839" cy="396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80000" y="3861048"/>
            <a:ext cx="734481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8748" y="4098719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 can see new alert is added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964320" y="3861048"/>
            <a:ext cx="14401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29736" y="3861048"/>
            <a:ext cx="14401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9" idx="2"/>
          </p:cNvCxnSpPr>
          <p:nvPr/>
        </p:nvCxnSpPr>
        <p:spPr>
          <a:xfrm rot="5400000">
            <a:off x="7646792" y="4047576"/>
            <a:ext cx="360040" cy="41903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83765" y="426746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Send Alert</a:t>
            </a:r>
            <a:endParaRPr lang="ko-KR" altLang="en-US" dirty="0"/>
          </a:p>
        </p:txBody>
      </p:sp>
      <p:cxnSp>
        <p:nvCxnSpPr>
          <p:cNvPr id="18" name="꺾인 연결선 17"/>
          <p:cNvCxnSpPr>
            <a:stCxn id="10" idx="2"/>
          </p:cNvCxnSpPr>
          <p:nvPr/>
        </p:nvCxnSpPr>
        <p:spPr>
          <a:xfrm rot="5400000">
            <a:off x="7283228" y="4022652"/>
            <a:ext cx="864096" cy="97293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13787" y="4739068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Edit before send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5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animBg="1"/>
      <p:bldP spid="10" grpId="0" animBg="1"/>
      <p:bldP spid="16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20000"/>
            <a:ext cx="7560000" cy="396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43557" y="2996952"/>
            <a:ext cx="1032886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85048" y="3131676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Click and Send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4848" y="4681151"/>
            <a:ext cx="235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Information of receiver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64568" y="3717032"/>
            <a:ext cx="7617416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Send Alert Message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4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-After send message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20000"/>
            <a:ext cx="75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0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\Users\garamCHOI\Desktop\그림1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" y="2204864"/>
            <a:ext cx="9362301" cy="28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Purpose</a:t>
            </a:r>
          </a:p>
        </p:txBody>
      </p:sp>
    </p:spTree>
    <p:extLst>
      <p:ext uri="{BB962C8B-B14F-4D97-AF65-F5344CB8AC3E}">
        <p14:creationId xmlns:p14="http://schemas.microsoft.com/office/powerpoint/2010/main" val="652569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After send message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1128204"/>
            <a:ext cx="2873873" cy="510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2888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2"/>
          <p:cNvSpPr txBox="1">
            <a:spLocks/>
          </p:cNvSpPr>
          <p:nvPr/>
        </p:nvSpPr>
        <p:spPr>
          <a:xfrm>
            <a:off x="4088904" y="3068960"/>
            <a:ext cx="1800200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902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44" y="1844824"/>
            <a:ext cx="2914650" cy="338137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790804" y="3320988"/>
            <a:ext cx="1162997" cy="57606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98" y="1844824"/>
            <a:ext cx="2419350" cy="7239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1049" y="4543400"/>
            <a:ext cx="2238375" cy="685800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5097016" y="3140968"/>
            <a:ext cx="2232248" cy="93610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I-Campus</a:t>
            </a:r>
          </a:p>
        </p:txBody>
      </p:sp>
      <p:sp>
        <p:nvSpPr>
          <p:cNvPr id="14" name="아래쪽 화살표 13"/>
          <p:cNvSpPr/>
          <p:nvPr/>
        </p:nvSpPr>
        <p:spPr>
          <a:xfrm rot="2182863">
            <a:off x="6853266" y="2636912"/>
            <a:ext cx="288032" cy="43204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8173608">
            <a:off x="6853266" y="4085812"/>
            <a:ext cx="288032" cy="43204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9146067">
            <a:off x="8296179" y="2636138"/>
            <a:ext cx="387379" cy="43204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2182863">
            <a:off x="8266511" y="4085811"/>
            <a:ext cx="387379" cy="43204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Purpose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5863" y="3200308"/>
            <a:ext cx="1154446" cy="7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1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0552" y="1439333"/>
            <a:ext cx="8128000" cy="5418667"/>
          </a:xfrm>
          <a:prstGeom prst="rect">
            <a:avLst/>
          </a:prstGeom>
          <a:noFill/>
        </p:spPr>
      </p:sp>
      <p:sp>
        <p:nvSpPr>
          <p:cNvPr id="7" name="자유형 6"/>
          <p:cNvSpPr/>
          <p:nvPr/>
        </p:nvSpPr>
        <p:spPr>
          <a:xfrm>
            <a:off x="4984552" y="2308416"/>
            <a:ext cx="3146933" cy="3641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2054"/>
                </a:lnTo>
                <a:lnTo>
                  <a:pt x="3146933" y="182054"/>
                </a:lnTo>
                <a:lnTo>
                  <a:pt x="3146933" y="364108"/>
                </a:lnTo>
              </a:path>
            </a:pathLst>
          </a:cu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자유형 7"/>
          <p:cNvSpPr/>
          <p:nvPr/>
        </p:nvSpPr>
        <p:spPr>
          <a:xfrm>
            <a:off x="4984552" y="2308416"/>
            <a:ext cx="1048977" cy="3641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2054"/>
                </a:lnTo>
                <a:lnTo>
                  <a:pt x="1048977" y="182054"/>
                </a:lnTo>
                <a:lnTo>
                  <a:pt x="1048977" y="364108"/>
                </a:lnTo>
              </a:path>
            </a:pathLst>
          </a:cu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자유형 8"/>
          <p:cNvSpPr/>
          <p:nvPr/>
        </p:nvSpPr>
        <p:spPr>
          <a:xfrm>
            <a:off x="3935574" y="2308416"/>
            <a:ext cx="1048977" cy="3641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48977" y="0"/>
                </a:moveTo>
                <a:lnTo>
                  <a:pt x="1048977" y="182054"/>
                </a:lnTo>
                <a:lnTo>
                  <a:pt x="0" y="182054"/>
                </a:lnTo>
                <a:lnTo>
                  <a:pt x="0" y="364108"/>
                </a:lnTo>
              </a:path>
            </a:pathLst>
          </a:cu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자유형 9"/>
          <p:cNvSpPr/>
          <p:nvPr/>
        </p:nvSpPr>
        <p:spPr>
          <a:xfrm>
            <a:off x="1837618" y="2308416"/>
            <a:ext cx="3146933" cy="3641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46933" y="0"/>
                </a:moveTo>
                <a:lnTo>
                  <a:pt x="3146933" y="182054"/>
                </a:lnTo>
                <a:lnTo>
                  <a:pt x="0" y="182054"/>
                </a:lnTo>
                <a:lnTo>
                  <a:pt x="0" y="364108"/>
                </a:lnTo>
              </a:path>
            </a:pathLst>
          </a:cu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자유형 10"/>
          <p:cNvSpPr/>
          <p:nvPr/>
        </p:nvSpPr>
        <p:spPr>
          <a:xfrm>
            <a:off x="4117628" y="1441493"/>
            <a:ext cx="1733847" cy="866923"/>
          </a:xfrm>
          <a:custGeom>
            <a:avLst/>
            <a:gdLst>
              <a:gd name="connsiteX0" fmla="*/ 0 w 1733847"/>
              <a:gd name="connsiteY0" fmla="*/ 0 h 866923"/>
              <a:gd name="connsiteX1" fmla="*/ 1733847 w 1733847"/>
              <a:gd name="connsiteY1" fmla="*/ 0 h 866923"/>
              <a:gd name="connsiteX2" fmla="*/ 1733847 w 1733847"/>
              <a:gd name="connsiteY2" fmla="*/ 866923 h 866923"/>
              <a:gd name="connsiteX3" fmla="*/ 0 w 1733847"/>
              <a:gd name="connsiteY3" fmla="*/ 866923 h 866923"/>
              <a:gd name="connsiteX4" fmla="*/ 0 w 1733847"/>
              <a:gd name="connsiteY4" fmla="*/ 0 h 86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847" h="866923">
                <a:moveTo>
                  <a:pt x="0" y="0"/>
                </a:moveTo>
                <a:lnTo>
                  <a:pt x="1733847" y="0"/>
                </a:lnTo>
                <a:lnTo>
                  <a:pt x="1733847" y="866923"/>
                </a:lnTo>
                <a:lnTo>
                  <a:pt x="0" y="86692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marL="0" lvl="0" indent="0" algn="ctr" defTabSz="1422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3200" b="1" kern="1200" dirty="0">
                <a:solidFill>
                  <a:schemeClr val="tx2">
                    <a:lumMod val="50000"/>
                  </a:schemeClr>
                </a:solidFill>
              </a:rPr>
              <a:t>HAS</a:t>
            </a:r>
            <a:endParaRPr lang="ko-KR" altLang="en-US" sz="1500" b="1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970694" y="2672524"/>
            <a:ext cx="1733847" cy="1151699"/>
          </a:xfrm>
          <a:custGeom>
            <a:avLst/>
            <a:gdLst>
              <a:gd name="connsiteX0" fmla="*/ 0 w 1733847"/>
              <a:gd name="connsiteY0" fmla="*/ 191954 h 1151699"/>
              <a:gd name="connsiteX1" fmla="*/ 191954 w 1733847"/>
              <a:gd name="connsiteY1" fmla="*/ 0 h 1151699"/>
              <a:gd name="connsiteX2" fmla="*/ 1541893 w 1733847"/>
              <a:gd name="connsiteY2" fmla="*/ 0 h 1151699"/>
              <a:gd name="connsiteX3" fmla="*/ 1733847 w 1733847"/>
              <a:gd name="connsiteY3" fmla="*/ 191954 h 1151699"/>
              <a:gd name="connsiteX4" fmla="*/ 1733847 w 1733847"/>
              <a:gd name="connsiteY4" fmla="*/ 959745 h 1151699"/>
              <a:gd name="connsiteX5" fmla="*/ 1541893 w 1733847"/>
              <a:gd name="connsiteY5" fmla="*/ 1151699 h 1151699"/>
              <a:gd name="connsiteX6" fmla="*/ 191954 w 1733847"/>
              <a:gd name="connsiteY6" fmla="*/ 1151699 h 1151699"/>
              <a:gd name="connsiteX7" fmla="*/ 0 w 1733847"/>
              <a:gd name="connsiteY7" fmla="*/ 959745 h 1151699"/>
              <a:gd name="connsiteX8" fmla="*/ 0 w 1733847"/>
              <a:gd name="connsiteY8" fmla="*/ 191954 h 115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3847" h="1151699">
                <a:moveTo>
                  <a:pt x="0" y="191954"/>
                </a:moveTo>
                <a:cubicBezTo>
                  <a:pt x="0" y="85941"/>
                  <a:pt x="85941" y="0"/>
                  <a:pt x="191954" y="0"/>
                </a:cubicBezTo>
                <a:lnTo>
                  <a:pt x="1541893" y="0"/>
                </a:lnTo>
                <a:cubicBezTo>
                  <a:pt x="1647906" y="0"/>
                  <a:pt x="1733847" y="85941"/>
                  <a:pt x="1733847" y="191954"/>
                </a:cubicBezTo>
                <a:lnTo>
                  <a:pt x="1733847" y="959745"/>
                </a:lnTo>
                <a:cubicBezTo>
                  <a:pt x="1733847" y="1065758"/>
                  <a:pt x="1647906" y="1151699"/>
                  <a:pt x="1541893" y="1151699"/>
                </a:cubicBezTo>
                <a:lnTo>
                  <a:pt x="191954" y="1151699"/>
                </a:lnTo>
                <a:cubicBezTo>
                  <a:pt x="85941" y="1151699"/>
                  <a:pt x="0" y="1065758"/>
                  <a:pt x="0" y="959745"/>
                </a:cubicBezTo>
                <a:lnTo>
                  <a:pt x="0" y="19195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46" tIns="65746" rIns="65746" bIns="65746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kern="1200" dirty="0">
                <a:solidFill>
                  <a:schemeClr val="tx2">
                    <a:lumMod val="50000"/>
                  </a:schemeClr>
                </a:solidFill>
              </a:rPr>
              <a:t>Professor Login approval</a:t>
            </a:r>
            <a:endParaRPr lang="ko-KR" altLang="en-US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068650" y="2672524"/>
            <a:ext cx="1733847" cy="1151699"/>
          </a:xfrm>
          <a:custGeom>
            <a:avLst/>
            <a:gdLst>
              <a:gd name="connsiteX0" fmla="*/ 0 w 1733847"/>
              <a:gd name="connsiteY0" fmla="*/ 191954 h 1151699"/>
              <a:gd name="connsiteX1" fmla="*/ 191954 w 1733847"/>
              <a:gd name="connsiteY1" fmla="*/ 0 h 1151699"/>
              <a:gd name="connsiteX2" fmla="*/ 1541893 w 1733847"/>
              <a:gd name="connsiteY2" fmla="*/ 0 h 1151699"/>
              <a:gd name="connsiteX3" fmla="*/ 1733847 w 1733847"/>
              <a:gd name="connsiteY3" fmla="*/ 191954 h 1151699"/>
              <a:gd name="connsiteX4" fmla="*/ 1733847 w 1733847"/>
              <a:gd name="connsiteY4" fmla="*/ 959745 h 1151699"/>
              <a:gd name="connsiteX5" fmla="*/ 1541893 w 1733847"/>
              <a:gd name="connsiteY5" fmla="*/ 1151699 h 1151699"/>
              <a:gd name="connsiteX6" fmla="*/ 191954 w 1733847"/>
              <a:gd name="connsiteY6" fmla="*/ 1151699 h 1151699"/>
              <a:gd name="connsiteX7" fmla="*/ 0 w 1733847"/>
              <a:gd name="connsiteY7" fmla="*/ 959745 h 1151699"/>
              <a:gd name="connsiteX8" fmla="*/ 0 w 1733847"/>
              <a:gd name="connsiteY8" fmla="*/ 191954 h 115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3847" h="1151699">
                <a:moveTo>
                  <a:pt x="0" y="191954"/>
                </a:moveTo>
                <a:cubicBezTo>
                  <a:pt x="0" y="85941"/>
                  <a:pt x="85941" y="0"/>
                  <a:pt x="191954" y="0"/>
                </a:cubicBezTo>
                <a:lnTo>
                  <a:pt x="1541893" y="0"/>
                </a:lnTo>
                <a:cubicBezTo>
                  <a:pt x="1647906" y="0"/>
                  <a:pt x="1733847" y="85941"/>
                  <a:pt x="1733847" y="191954"/>
                </a:cubicBezTo>
                <a:lnTo>
                  <a:pt x="1733847" y="959745"/>
                </a:lnTo>
                <a:cubicBezTo>
                  <a:pt x="1733847" y="1065758"/>
                  <a:pt x="1647906" y="1151699"/>
                  <a:pt x="1541893" y="1151699"/>
                </a:cubicBezTo>
                <a:lnTo>
                  <a:pt x="191954" y="1151699"/>
                </a:lnTo>
                <a:cubicBezTo>
                  <a:pt x="85941" y="1151699"/>
                  <a:pt x="0" y="1065758"/>
                  <a:pt x="0" y="959745"/>
                </a:cubicBezTo>
                <a:lnTo>
                  <a:pt x="0" y="19195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46" tIns="65746" rIns="65746" bIns="65746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kern="1200" dirty="0">
                <a:solidFill>
                  <a:schemeClr val="tx2">
                    <a:lumMod val="50000"/>
                  </a:schemeClr>
                </a:solidFill>
              </a:rPr>
              <a:t>Information Administrator</a:t>
            </a:r>
            <a:endParaRPr lang="ko-KR" altLang="en-US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219874" y="4481564"/>
            <a:ext cx="1733847" cy="1151699"/>
          </a:xfrm>
          <a:custGeom>
            <a:avLst/>
            <a:gdLst>
              <a:gd name="connsiteX0" fmla="*/ 0 w 1733847"/>
              <a:gd name="connsiteY0" fmla="*/ 191954 h 1151699"/>
              <a:gd name="connsiteX1" fmla="*/ 191954 w 1733847"/>
              <a:gd name="connsiteY1" fmla="*/ 0 h 1151699"/>
              <a:gd name="connsiteX2" fmla="*/ 1541893 w 1733847"/>
              <a:gd name="connsiteY2" fmla="*/ 0 h 1151699"/>
              <a:gd name="connsiteX3" fmla="*/ 1733847 w 1733847"/>
              <a:gd name="connsiteY3" fmla="*/ 191954 h 1151699"/>
              <a:gd name="connsiteX4" fmla="*/ 1733847 w 1733847"/>
              <a:gd name="connsiteY4" fmla="*/ 959745 h 1151699"/>
              <a:gd name="connsiteX5" fmla="*/ 1541893 w 1733847"/>
              <a:gd name="connsiteY5" fmla="*/ 1151699 h 1151699"/>
              <a:gd name="connsiteX6" fmla="*/ 191954 w 1733847"/>
              <a:gd name="connsiteY6" fmla="*/ 1151699 h 1151699"/>
              <a:gd name="connsiteX7" fmla="*/ 0 w 1733847"/>
              <a:gd name="connsiteY7" fmla="*/ 959745 h 1151699"/>
              <a:gd name="connsiteX8" fmla="*/ 0 w 1733847"/>
              <a:gd name="connsiteY8" fmla="*/ 191954 h 115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3847" h="1151699">
                <a:moveTo>
                  <a:pt x="0" y="191954"/>
                </a:moveTo>
                <a:cubicBezTo>
                  <a:pt x="0" y="85941"/>
                  <a:pt x="85941" y="0"/>
                  <a:pt x="191954" y="0"/>
                </a:cubicBezTo>
                <a:lnTo>
                  <a:pt x="1541893" y="0"/>
                </a:lnTo>
                <a:cubicBezTo>
                  <a:pt x="1647906" y="0"/>
                  <a:pt x="1733847" y="85941"/>
                  <a:pt x="1733847" y="191954"/>
                </a:cubicBezTo>
                <a:lnTo>
                  <a:pt x="1733847" y="959745"/>
                </a:lnTo>
                <a:cubicBezTo>
                  <a:pt x="1733847" y="1065758"/>
                  <a:pt x="1647906" y="1151699"/>
                  <a:pt x="1541893" y="1151699"/>
                </a:cubicBezTo>
                <a:lnTo>
                  <a:pt x="191954" y="1151699"/>
                </a:lnTo>
                <a:cubicBezTo>
                  <a:pt x="85941" y="1151699"/>
                  <a:pt x="0" y="1065758"/>
                  <a:pt x="0" y="959745"/>
                </a:cubicBezTo>
                <a:lnTo>
                  <a:pt x="0" y="19195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46" tIns="65746" rIns="65746" bIns="65746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500" kern="1200" dirty="0">
                <a:solidFill>
                  <a:schemeClr val="tx2">
                    <a:lumMod val="50000"/>
                  </a:schemeClr>
                </a:solidFill>
              </a:rPr>
              <a:t>Edit/Insert/Delete Class information</a:t>
            </a:r>
            <a:endParaRPr lang="ko-KR" altLang="en-US" sz="1500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910052" y="4481564"/>
            <a:ext cx="1733847" cy="1151699"/>
          </a:xfrm>
          <a:custGeom>
            <a:avLst/>
            <a:gdLst>
              <a:gd name="connsiteX0" fmla="*/ 0 w 1733847"/>
              <a:gd name="connsiteY0" fmla="*/ 191954 h 1151699"/>
              <a:gd name="connsiteX1" fmla="*/ 191954 w 1733847"/>
              <a:gd name="connsiteY1" fmla="*/ 0 h 1151699"/>
              <a:gd name="connsiteX2" fmla="*/ 1541893 w 1733847"/>
              <a:gd name="connsiteY2" fmla="*/ 0 h 1151699"/>
              <a:gd name="connsiteX3" fmla="*/ 1733847 w 1733847"/>
              <a:gd name="connsiteY3" fmla="*/ 191954 h 1151699"/>
              <a:gd name="connsiteX4" fmla="*/ 1733847 w 1733847"/>
              <a:gd name="connsiteY4" fmla="*/ 959745 h 1151699"/>
              <a:gd name="connsiteX5" fmla="*/ 1541893 w 1733847"/>
              <a:gd name="connsiteY5" fmla="*/ 1151699 h 1151699"/>
              <a:gd name="connsiteX6" fmla="*/ 191954 w 1733847"/>
              <a:gd name="connsiteY6" fmla="*/ 1151699 h 1151699"/>
              <a:gd name="connsiteX7" fmla="*/ 0 w 1733847"/>
              <a:gd name="connsiteY7" fmla="*/ 959745 h 1151699"/>
              <a:gd name="connsiteX8" fmla="*/ 0 w 1733847"/>
              <a:gd name="connsiteY8" fmla="*/ 191954 h 115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3847" h="1151699">
                <a:moveTo>
                  <a:pt x="0" y="191954"/>
                </a:moveTo>
                <a:cubicBezTo>
                  <a:pt x="0" y="85941"/>
                  <a:pt x="85941" y="0"/>
                  <a:pt x="191954" y="0"/>
                </a:cubicBezTo>
                <a:lnTo>
                  <a:pt x="1541893" y="0"/>
                </a:lnTo>
                <a:cubicBezTo>
                  <a:pt x="1647906" y="0"/>
                  <a:pt x="1733847" y="85941"/>
                  <a:pt x="1733847" y="191954"/>
                </a:cubicBezTo>
                <a:lnTo>
                  <a:pt x="1733847" y="959745"/>
                </a:lnTo>
                <a:cubicBezTo>
                  <a:pt x="1733847" y="1065758"/>
                  <a:pt x="1647906" y="1151699"/>
                  <a:pt x="1541893" y="1151699"/>
                </a:cubicBezTo>
                <a:lnTo>
                  <a:pt x="191954" y="1151699"/>
                </a:lnTo>
                <a:cubicBezTo>
                  <a:pt x="85941" y="1151699"/>
                  <a:pt x="0" y="1065758"/>
                  <a:pt x="0" y="959745"/>
                </a:cubicBezTo>
                <a:lnTo>
                  <a:pt x="0" y="19195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46" tIns="65746" rIns="65746" bIns="65746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500" kern="1200" dirty="0">
                <a:solidFill>
                  <a:schemeClr val="tx2">
                    <a:lumMod val="50000"/>
                  </a:schemeClr>
                </a:solidFill>
              </a:rPr>
              <a:t>Edit/Insert/Delete Student information</a:t>
            </a:r>
            <a:endParaRPr lang="ko-KR" altLang="en-US" sz="1500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166606" y="2672524"/>
            <a:ext cx="1733847" cy="1151699"/>
          </a:xfrm>
          <a:custGeom>
            <a:avLst/>
            <a:gdLst>
              <a:gd name="connsiteX0" fmla="*/ 0 w 1733847"/>
              <a:gd name="connsiteY0" fmla="*/ 191954 h 1151699"/>
              <a:gd name="connsiteX1" fmla="*/ 191954 w 1733847"/>
              <a:gd name="connsiteY1" fmla="*/ 0 h 1151699"/>
              <a:gd name="connsiteX2" fmla="*/ 1541893 w 1733847"/>
              <a:gd name="connsiteY2" fmla="*/ 0 h 1151699"/>
              <a:gd name="connsiteX3" fmla="*/ 1733847 w 1733847"/>
              <a:gd name="connsiteY3" fmla="*/ 191954 h 1151699"/>
              <a:gd name="connsiteX4" fmla="*/ 1733847 w 1733847"/>
              <a:gd name="connsiteY4" fmla="*/ 959745 h 1151699"/>
              <a:gd name="connsiteX5" fmla="*/ 1541893 w 1733847"/>
              <a:gd name="connsiteY5" fmla="*/ 1151699 h 1151699"/>
              <a:gd name="connsiteX6" fmla="*/ 191954 w 1733847"/>
              <a:gd name="connsiteY6" fmla="*/ 1151699 h 1151699"/>
              <a:gd name="connsiteX7" fmla="*/ 0 w 1733847"/>
              <a:gd name="connsiteY7" fmla="*/ 959745 h 1151699"/>
              <a:gd name="connsiteX8" fmla="*/ 0 w 1733847"/>
              <a:gd name="connsiteY8" fmla="*/ 191954 h 115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3847" h="1151699">
                <a:moveTo>
                  <a:pt x="0" y="191954"/>
                </a:moveTo>
                <a:cubicBezTo>
                  <a:pt x="0" y="85941"/>
                  <a:pt x="85941" y="0"/>
                  <a:pt x="191954" y="0"/>
                </a:cubicBezTo>
                <a:lnTo>
                  <a:pt x="1541893" y="0"/>
                </a:lnTo>
                <a:cubicBezTo>
                  <a:pt x="1647906" y="0"/>
                  <a:pt x="1733847" y="85941"/>
                  <a:pt x="1733847" y="191954"/>
                </a:cubicBezTo>
                <a:lnTo>
                  <a:pt x="1733847" y="959745"/>
                </a:lnTo>
                <a:cubicBezTo>
                  <a:pt x="1733847" y="1065758"/>
                  <a:pt x="1647906" y="1151699"/>
                  <a:pt x="1541893" y="1151699"/>
                </a:cubicBezTo>
                <a:lnTo>
                  <a:pt x="191954" y="1151699"/>
                </a:lnTo>
                <a:cubicBezTo>
                  <a:pt x="85941" y="1151699"/>
                  <a:pt x="0" y="1065758"/>
                  <a:pt x="0" y="959745"/>
                </a:cubicBezTo>
                <a:lnTo>
                  <a:pt x="0" y="19195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46" tIns="65746" rIns="65746" bIns="65746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kern="1200" dirty="0">
                <a:solidFill>
                  <a:schemeClr val="tx2">
                    <a:lumMod val="50000"/>
                  </a:schemeClr>
                </a:solidFill>
              </a:rPr>
              <a:t>Set alarm</a:t>
            </a:r>
            <a:endParaRPr lang="ko-KR" altLang="en-US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7264561" y="2672524"/>
            <a:ext cx="1733847" cy="1151699"/>
          </a:xfrm>
          <a:custGeom>
            <a:avLst/>
            <a:gdLst>
              <a:gd name="connsiteX0" fmla="*/ 0 w 1733847"/>
              <a:gd name="connsiteY0" fmla="*/ 191954 h 1151699"/>
              <a:gd name="connsiteX1" fmla="*/ 191954 w 1733847"/>
              <a:gd name="connsiteY1" fmla="*/ 0 h 1151699"/>
              <a:gd name="connsiteX2" fmla="*/ 1541893 w 1733847"/>
              <a:gd name="connsiteY2" fmla="*/ 0 h 1151699"/>
              <a:gd name="connsiteX3" fmla="*/ 1733847 w 1733847"/>
              <a:gd name="connsiteY3" fmla="*/ 191954 h 1151699"/>
              <a:gd name="connsiteX4" fmla="*/ 1733847 w 1733847"/>
              <a:gd name="connsiteY4" fmla="*/ 959745 h 1151699"/>
              <a:gd name="connsiteX5" fmla="*/ 1541893 w 1733847"/>
              <a:gd name="connsiteY5" fmla="*/ 1151699 h 1151699"/>
              <a:gd name="connsiteX6" fmla="*/ 191954 w 1733847"/>
              <a:gd name="connsiteY6" fmla="*/ 1151699 h 1151699"/>
              <a:gd name="connsiteX7" fmla="*/ 0 w 1733847"/>
              <a:gd name="connsiteY7" fmla="*/ 959745 h 1151699"/>
              <a:gd name="connsiteX8" fmla="*/ 0 w 1733847"/>
              <a:gd name="connsiteY8" fmla="*/ 191954 h 115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3847" h="1151699">
                <a:moveTo>
                  <a:pt x="0" y="191954"/>
                </a:moveTo>
                <a:cubicBezTo>
                  <a:pt x="0" y="85941"/>
                  <a:pt x="85941" y="0"/>
                  <a:pt x="191954" y="0"/>
                </a:cubicBezTo>
                <a:lnTo>
                  <a:pt x="1541893" y="0"/>
                </a:lnTo>
                <a:cubicBezTo>
                  <a:pt x="1647906" y="0"/>
                  <a:pt x="1733847" y="85941"/>
                  <a:pt x="1733847" y="191954"/>
                </a:cubicBezTo>
                <a:lnTo>
                  <a:pt x="1733847" y="959745"/>
                </a:lnTo>
                <a:cubicBezTo>
                  <a:pt x="1733847" y="1065758"/>
                  <a:pt x="1647906" y="1151699"/>
                  <a:pt x="1541893" y="1151699"/>
                </a:cubicBezTo>
                <a:lnTo>
                  <a:pt x="191954" y="1151699"/>
                </a:lnTo>
                <a:cubicBezTo>
                  <a:pt x="85941" y="1151699"/>
                  <a:pt x="0" y="1065758"/>
                  <a:pt x="0" y="959745"/>
                </a:cubicBezTo>
                <a:lnTo>
                  <a:pt x="0" y="19195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46" tIns="65746" rIns="65746" bIns="65746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kern="1200" dirty="0">
                <a:solidFill>
                  <a:schemeClr val="tx2">
                    <a:lumMod val="50000"/>
                  </a:schemeClr>
                </a:solidFill>
              </a:rPr>
              <a:t>Send alarm</a:t>
            </a:r>
            <a:endParaRPr lang="ko-KR" altLang="en-US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917175" y="3824223"/>
            <a:ext cx="0" cy="1260548"/>
          </a:xfrm>
          <a:prstGeom prst="line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3643899" y="5084771"/>
            <a:ext cx="575975" cy="0"/>
          </a:xfrm>
          <a:prstGeom prst="line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sp>
        <p:nvSpPr>
          <p:cNvPr id="21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Architecture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-Architecture Overview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1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8072479" y="1681666"/>
            <a:ext cx="1833521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Smartphone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2334753" y="4948166"/>
            <a:ext cx="4442472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Database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3868847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Home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5899450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Information Administrator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3857511" y="1242602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Set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5899450" y="1242602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Send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838244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Prof. login approval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4567516" y="2622204"/>
            <a:ext cx="329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340105" y="3745509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77654" y="1892726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418180" y="1892726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007906" y="3385469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1007906" y="4105549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4567326" y="447498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6597929" y="447498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2536723" y="448697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5377654" y="3745509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0" y="3534448"/>
            <a:ext cx="100790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Web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00" y="5266030"/>
            <a:ext cx="664516" cy="664516"/>
          </a:xfrm>
          <a:prstGeom prst="rect">
            <a:avLst/>
          </a:prstGeom>
        </p:spPr>
      </p:pic>
      <p:sp>
        <p:nvSpPr>
          <p:cNvPr id="26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Architecture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Application Overview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1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568624" y="2780928"/>
            <a:ext cx="6192688" cy="3672408"/>
            <a:chOff x="2855640" y="2492896"/>
            <a:chExt cx="6214910" cy="3672408"/>
          </a:xfrm>
        </p:grpSpPr>
        <p:sp>
          <p:nvSpPr>
            <p:cNvPr id="24" name="직사각형 23"/>
            <p:cNvSpPr/>
            <p:nvPr/>
          </p:nvSpPr>
          <p:spPr>
            <a:xfrm>
              <a:off x="2855640" y="2492896"/>
              <a:ext cx="6214910" cy="367240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961383" y="2492897"/>
              <a:ext cx="2109167" cy="1885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072479" y="1681666"/>
            <a:ext cx="1833521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Smartphone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2334753" y="4948166"/>
            <a:ext cx="4442472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Database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3868847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Home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5899450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Information Administrator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3857511" y="1242602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Set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5899450" y="1242602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Send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838244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Prof. login approval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4567516" y="2622204"/>
            <a:ext cx="329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340105" y="3745509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77654" y="1892726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418180" y="1892726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007906" y="3385469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1007906" y="4105549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4567326" y="447498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6597929" y="447498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2536723" y="448697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5377654" y="3745509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0" y="3534448"/>
            <a:ext cx="100790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Web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00" y="5266030"/>
            <a:ext cx="664516" cy="664516"/>
          </a:xfrm>
          <a:prstGeom prst="rect">
            <a:avLst/>
          </a:prstGeom>
        </p:spPr>
      </p:pic>
      <p:sp>
        <p:nvSpPr>
          <p:cNvPr id="27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Architecture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Prof. Log-in approval subsystem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46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459871" y="2818675"/>
            <a:ext cx="6214910" cy="3672409"/>
            <a:chOff x="2855640" y="2492895"/>
            <a:chExt cx="6214910" cy="3672409"/>
          </a:xfrm>
        </p:grpSpPr>
        <p:sp>
          <p:nvSpPr>
            <p:cNvPr id="24" name="직사각형 23"/>
            <p:cNvSpPr/>
            <p:nvPr/>
          </p:nvSpPr>
          <p:spPr>
            <a:xfrm>
              <a:off x="2855640" y="2492896"/>
              <a:ext cx="6214910" cy="367240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2967896" y="2380639"/>
              <a:ext cx="1885941" cy="2110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Architecture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72479" y="1681666"/>
            <a:ext cx="1833521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Smartphone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2334753" y="4948166"/>
            <a:ext cx="4442472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Database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3868847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Home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5899450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Information Administrator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3857511" y="1242602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Set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5899450" y="1242602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Send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838244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Prof. login approval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4567516" y="2622204"/>
            <a:ext cx="329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340105" y="3745509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77654" y="1892726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418180" y="1892726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007906" y="3385469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1007906" y="4105549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4567326" y="447498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6597929" y="447498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2536723" y="448697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5377654" y="3745509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0" y="3534448"/>
            <a:ext cx="100790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Web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00" y="5266030"/>
            <a:ext cx="664516" cy="664516"/>
          </a:xfrm>
          <a:prstGeom prst="rect">
            <a:avLst/>
          </a:prstGeom>
        </p:spPr>
      </p:pic>
      <p:sp>
        <p:nvSpPr>
          <p:cNvPr id="26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Information Administrator subsystem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19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640632" y="1124744"/>
            <a:ext cx="5828815" cy="5210734"/>
            <a:chOff x="2855640" y="2492895"/>
            <a:chExt cx="6214911" cy="3672409"/>
          </a:xfrm>
        </p:grpSpPr>
        <p:sp>
          <p:nvSpPr>
            <p:cNvPr id="24" name="직사각형 23"/>
            <p:cNvSpPr/>
            <p:nvPr/>
          </p:nvSpPr>
          <p:spPr>
            <a:xfrm>
              <a:off x="2855640" y="2492896"/>
              <a:ext cx="6214910" cy="367240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2673002" y="2675534"/>
              <a:ext cx="2475731" cy="2110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6777459" y="2675534"/>
              <a:ext cx="2475730" cy="2110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Architecture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72479" y="1681666"/>
            <a:ext cx="1833521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Smartphone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2334753" y="4948166"/>
            <a:ext cx="4442472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Database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3868847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Home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5899450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Information Administrator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3857511" y="1242602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Set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5899450" y="1242602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Send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838244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Prof. login approval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4567516" y="2622204"/>
            <a:ext cx="329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340105" y="3745509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77654" y="1892726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418180" y="1892726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007906" y="3385469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1007906" y="4105549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4567326" y="447498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6597929" y="447498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2536723" y="448697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5377654" y="3745509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0" y="3534448"/>
            <a:ext cx="100790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Web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00" y="5266030"/>
            <a:ext cx="664516" cy="664516"/>
          </a:xfrm>
          <a:prstGeom prst="rect">
            <a:avLst/>
          </a:prstGeom>
        </p:spPr>
      </p:pic>
      <p:sp>
        <p:nvSpPr>
          <p:cNvPr id="27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Set H/W alarm subsystem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328</Words>
  <Application>Microsoft Office PowerPoint</Application>
  <PresentationFormat>A4 용지(210x297mm)</PresentationFormat>
  <Paragraphs>145</Paragraphs>
  <Slides>31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Arial</vt:lpstr>
      <vt:lpstr>Calibri Light</vt:lpstr>
      <vt:lpstr>맑은 고딕</vt:lpstr>
      <vt:lpstr>Calibri</vt:lpstr>
      <vt:lpstr>Office Theme</vt:lpstr>
      <vt:lpstr>Software Engineering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이것은제목</dc:title>
  <dc:creator>Dell</dc:creator>
  <cp:lastModifiedBy>kiwoong lee</cp:lastModifiedBy>
  <cp:revision>59</cp:revision>
  <dcterms:created xsi:type="dcterms:W3CDTF">2016-03-23T12:35:32Z</dcterms:created>
  <dcterms:modified xsi:type="dcterms:W3CDTF">2016-06-11T01:43:37Z</dcterms:modified>
</cp:coreProperties>
</file>