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0" r:id="rId3"/>
    <p:sldId id="273" r:id="rId4"/>
    <p:sldId id="281" r:id="rId5"/>
    <p:sldId id="283" r:id="rId6"/>
    <p:sldId id="284" r:id="rId7"/>
    <p:sldId id="282" r:id="rId8"/>
    <p:sldId id="293" r:id="rId9"/>
    <p:sldId id="286" r:id="rId10"/>
    <p:sldId id="292" r:id="rId11"/>
    <p:sldId id="285" r:id="rId12"/>
    <p:sldId id="294" r:id="rId13"/>
    <p:sldId id="295" r:id="rId14"/>
    <p:sldId id="296" r:id="rId15"/>
    <p:sldId id="297" r:id="rId16"/>
    <p:sldId id="298" r:id="rId17"/>
    <p:sldId id="299" r:id="rId18"/>
    <p:sldId id="300" r:id="rId19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63DC4-DB1B-41A3-AD5A-90AC34302E1B}" v="203" dt="2022-06-08T08:46:30.747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00" autoAdjust="0"/>
  </p:normalViewPr>
  <p:slideViewPr>
    <p:cSldViewPr>
      <p:cViewPr varScale="1">
        <p:scale>
          <a:sx n="85" d="100"/>
          <a:sy n="85" d="100"/>
        </p:scale>
        <p:origin x="59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05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경재" userId="9cd320b9ea81dce1" providerId="LiveId" clId="{23663DC4-DB1B-41A3-AD5A-90AC34302E1B}"/>
    <pc:docChg chg="undo custSel addSld delSld modSld">
      <pc:chgData name="이 경재" userId="9cd320b9ea81dce1" providerId="LiveId" clId="{23663DC4-DB1B-41A3-AD5A-90AC34302E1B}" dt="2022-06-13T00:25:31.689" v="2559" actId="20577"/>
      <pc:docMkLst>
        <pc:docMk/>
      </pc:docMkLst>
      <pc:sldChg chg="modSp mod">
        <pc:chgData name="이 경재" userId="9cd320b9ea81dce1" providerId="LiveId" clId="{23663DC4-DB1B-41A3-AD5A-90AC34302E1B}" dt="2022-06-13T00:25:31.689" v="2559" actId="20577"/>
        <pc:sldMkLst>
          <pc:docMk/>
          <pc:sldMk cId="116178882" sldId="256"/>
        </pc:sldMkLst>
        <pc:spChg chg="mod">
          <ac:chgData name="이 경재" userId="9cd320b9ea81dce1" providerId="LiveId" clId="{23663DC4-DB1B-41A3-AD5A-90AC34302E1B}" dt="2022-06-13T00:25:31.689" v="2559" actId="20577"/>
          <ac:spMkLst>
            <pc:docMk/>
            <pc:sldMk cId="116178882" sldId="256"/>
            <ac:spMk id="3" creationId="{00000000-0000-0000-0000-000000000000}"/>
          </ac:spMkLst>
        </pc:spChg>
      </pc:sldChg>
      <pc:sldChg chg="del">
        <pc:chgData name="이 경재" userId="9cd320b9ea81dce1" providerId="LiveId" clId="{23663DC4-DB1B-41A3-AD5A-90AC34302E1B}" dt="2022-06-07T06:54:16.710" v="604" actId="2696"/>
        <pc:sldMkLst>
          <pc:docMk/>
          <pc:sldMk cId="1572031025" sldId="258"/>
        </pc:sldMkLst>
      </pc:sldChg>
      <pc:sldChg chg="del">
        <pc:chgData name="이 경재" userId="9cd320b9ea81dce1" providerId="LiveId" clId="{23663DC4-DB1B-41A3-AD5A-90AC34302E1B}" dt="2022-06-07T06:54:15.113" v="603" actId="2696"/>
        <pc:sldMkLst>
          <pc:docMk/>
          <pc:sldMk cId="1728312171" sldId="263"/>
        </pc:sldMkLst>
      </pc:sldChg>
      <pc:sldChg chg="del">
        <pc:chgData name="이 경재" userId="9cd320b9ea81dce1" providerId="LiveId" clId="{23663DC4-DB1B-41A3-AD5A-90AC34302E1B}" dt="2022-06-07T06:54:11.960" v="600" actId="2696"/>
        <pc:sldMkLst>
          <pc:docMk/>
          <pc:sldMk cId="3220595055" sldId="264"/>
        </pc:sldMkLst>
      </pc:sldChg>
      <pc:sldChg chg="del">
        <pc:chgData name="이 경재" userId="9cd320b9ea81dce1" providerId="LiveId" clId="{23663DC4-DB1B-41A3-AD5A-90AC34302E1B}" dt="2022-06-07T06:54:14.430" v="602" actId="2696"/>
        <pc:sldMkLst>
          <pc:docMk/>
          <pc:sldMk cId="711459796" sldId="270"/>
        </pc:sldMkLst>
      </pc:sldChg>
      <pc:sldChg chg="modSp mod">
        <pc:chgData name="이 경재" userId="9cd320b9ea81dce1" providerId="LiveId" clId="{23663DC4-DB1B-41A3-AD5A-90AC34302E1B}" dt="2022-06-07T07:08:21.400" v="1130" actId="20577"/>
        <pc:sldMkLst>
          <pc:docMk/>
          <pc:sldMk cId="3211877532" sldId="273"/>
        </pc:sldMkLst>
        <pc:spChg chg="mod">
          <ac:chgData name="이 경재" userId="9cd320b9ea81dce1" providerId="LiveId" clId="{23663DC4-DB1B-41A3-AD5A-90AC34302E1B}" dt="2022-06-07T07:08:21.400" v="1130" actId="20577"/>
          <ac:spMkLst>
            <pc:docMk/>
            <pc:sldMk cId="3211877532" sldId="273"/>
            <ac:spMk id="14" creationId="{00000000-0000-0000-0000-000000000000}"/>
          </ac:spMkLst>
        </pc:spChg>
      </pc:sldChg>
      <pc:sldChg chg="del">
        <pc:chgData name="이 경재" userId="9cd320b9ea81dce1" providerId="LiveId" clId="{23663DC4-DB1B-41A3-AD5A-90AC34302E1B}" dt="2022-06-07T06:54:24.883" v="607" actId="2696"/>
        <pc:sldMkLst>
          <pc:docMk/>
          <pc:sldMk cId="3200616127" sldId="274"/>
        </pc:sldMkLst>
      </pc:sldChg>
      <pc:sldChg chg="del">
        <pc:chgData name="이 경재" userId="9cd320b9ea81dce1" providerId="LiveId" clId="{23663DC4-DB1B-41A3-AD5A-90AC34302E1B}" dt="2022-06-07T06:54:23.728" v="606" actId="2696"/>
        <pc:sldMkLst>
          <pc:docMk/>
          <pc:sldMk cId="853661868" sldId="275"/>
        </pc:sldMkLst>
      </pc:sldChg>
      <pc:sldChg chg="del">
        <pc:chgData name="이 경재" userId="9cd320b9ea81dce1" providerId="LiveId" clId="{23663DC4-DB1B-41A3-AD5A-90AC34302E1B}" dt="2022-06-07T06:54:17.652" v="605" actId="2696"/>
        <pc:sldMkLst>
          <pc:docMk/>
          <pc:sldMk cId="2633585793" sldId="277"/>
        </pc:sldMkLst>
      </pc:sldChg>
      <pc:sldChg chg="del">
        <pc:chgData name="이 경재" userId="9cd320b9ea81dce1" providerId="LiveId" clId="{23663DC4-DB1B-41A3-AD5A-90AC34302E1B}" dt="2022-06-07T06:54:13.554" v="601" actId="2696"/>
        <pc:sldMkLst>
          <pc:docMk/>
          <pc:sldMk cId="572954905" sldId="278"/>
        </pc:sldMkLst>
      </pc:sldChg>
      <pc:sldChg chg="del">
        <pc:chgData name="이 경재" userId="9cd320b9ea81dce1" providerId="LiveId" clId="{23663DC4-DB1B-41A3-AD5A-90AC34302E1B}" dt="2022-06-07T06:54:26.073" v="608" actId="2696"/>
        <pc:sldMkLst>
          <pc:docMk/>
          <pc:sldMk cId="3467479143" sldId="279"/>
        </pc:sldMkLst>
      </pc:sldChg>
      <pc:sldChg chg="modSp mod">
        <pc:chgData name="이 경재" userId="9cd320b9ea81dce1" providerId="LiveId" clId="{23663DC4-DB1B-41A3-AD5A-90AC34302E1B}" dt="2022-06-07T06:41:04.526" v="509" actId="20577"/>
        <pc:sldMkLst>
          <pc:docMk/>
          <pc:sldMk cId="2934124344" sldId="280"/>
        </pc:sldMkLst>
        <pc:spChg chg="mod">
          <ac:chgData name="이 경재" userId="9cd320b9ea81dce1" providerId="LiveId" clId="{23663DC4-DB1B-41A3-AD5A-90AC34302E1B}" dt="2022-06-07T06:41:04.526" v="509" actId="20577"/>
          <ac:spMkLst>
            <pc:docMk/>
            <pc:sldMk cId="2934124344" sldId="280"/>
            <ac:spMk id="14" creationId="{00000000-0000-0000-0000-000000000000}"/>
          </ac:spMkLst>
        </pc:spChg>
      </pc:sldChg>
      <pc:sldChg chg="addSp delSp modSp mod">
        <pc:chgData name="이 경재" userId="9cd320b9ea81dce1" providerId="LiveId" clId="{23663DC4-DB1B-41A3-AD5A-90AC34302E1B}" dt="2022-06-08T08:35:09.194" v="2150" actId="14100"/>
        <pc:sldMkLst>
          <pc:docMk/>
          <pc:sldMk cId="3720496400" sldId="282"/>
        </pc:sldMkLst>
        <pc:spChg chg="mod">
          <ac:chgData name="이 경재" userId="9cd320b9ea81dce1" providerId="LiveId" clId="{23663DC4-DB1B-41A3-AD5A-90AC34302E1B}" dt="2022-06-07T06:41:16.901" v="514" actId="20577"/>
          <ac:spMkLst>
            <pc:docMk/>
            <pc:sldMk cId="3720496400" sldId="282"/>
            <ac:spMk id="2" creationId="{00000000-0000-0000-0000-000000000000}"/>
          </ac:spMkLst>
        </pc:spChg>
        <pc:spChg chg="del mod">
          <ac:chgData name="이 경재" userId="9cd320b9ea81dce1" providerId="LiveId" clId="{23663DC4-DB1B-41A3-AD5A-90AC34302E1B}" dt="2022-06-07T06:40:15.743" v="474"/>
          <ac:spMkLst>
            <pc:docMk/>
            <pc:sldMk cId="3720496400" sldId="282"/>
            <ac:spMk id="5" creationId="{00000000-0000-0000-0000-000000000000}"/>
          </ac:spMkLst>
        </pc:spChg>
        <pc:picChg chg="add mod">
          <ac:chgData name="이 경재" userId="9cd320b9ea81dce1" providerId="LiveId" clId="{23663DC4-DB1B-41A3-AD5A-90AC34302E1B}" dt="2022-06-08T08:35:09.194" v="2150" actId="14100"/>
          <ac:picMkLst>
            <pc:docMk/>
            <pc:sldMk cId="3720496400" sldId="282"/>
            <ac:picMk id="4" creationId="{FC05C862-E2AD-5335-F4FB-1E4AE6CD407D}"/>
          </ac:picMkLst>
        </pc:picChg>
        <pc:picChg chg="mod">
          <ac:chgData name="이 경재" userId="9cd320b9ea81dce1" providerId="LiveId" clId="{23663DC4-DB1B-41A3-AD5A-90AC34302E1B}" dt="2022-06-08T08:35:05.930" v="2149" actId="14100"/>
          <ac:picMkLst>
            <pc:docMk/>
            <pc:sldMk cId="3720496400" sldId="282"/>
            <ac:picMk id="11" creationId="{9B120067-22EA-8FEA-5EB2-D111E68F7899}"/>
          </ac:picMkLst>
        </pc:picChg>
      </pc:sldChg>
      <pc:sldChg chg="addSp modSp mod">
        <pc:chgData name="이 경재" userId="9cd320b9ea81dce1" providerId="LiveId" clId="{23663DC4-DB1B-41A3-AD5A-90AC34302E1B}" dt="2022-06-07T06:33:17.167" v="198" actId="5793"/>
        <pc:sldMkLst>
          <pc:docMk/>
          <pc:sldMk cId="69464751" sldId="284"/>
        </pc:sldMkLst>
        <pc:spChg chg="mod">
          <ac:chgData name="이 경재" userId="9cd320b9ea81dce1" providerId="LiveId" clId="{23663DC4-DB1B-41A3-AD5A-90AC34302E1B}" dt="2022-06-07T06:33:17.167" v="198" actId="5793"/>
          <ac:spMkLst>
            <pc:docMk/>
            <pc:sldMk cId="69464751" sldId="284"/>
            <ac:spMk id="6" creationId="{00000000-0000-0000-0000-000000000000}"/>
          </ac:spMkLst>
        </pc:spChg>
        <pc:picChg chg="mod">
          <ac:chgData name="이 경재" userId="9cd320b9ea81dce1" providerId="LiveId" clId="{23663DC4-DB1B-41A3-AD5A-90AC34302E1B}" dt="2022-06-07T06:28:36.046" v="11" actId="14100"/>
          <ac:picMkLst>
            <pc:docMk/>
            <pc:sldMk cId="69464751" sldId="284"/>
            <ac:picMk id="4" creationId="{8AFA625F-5EEC-36D8-F1CC-39183AB49251}"/>
          </ac:picMkLst>
        </pc:picChg>
        <pc:picChg chg="add mod">
          <ac:chgData name="이 경재" userId="9cd320b9ea81dce1" providerId="LiveId" clId="{23663DC4-DB1B-41A3-AD5A-90AC34302E1B}" dt="2022-06-07T06:28:43.734" v="16" actId="14100"/>
          <ac:picMkLst>
            <pc:docMk/>
            <pc:sldMk cId="69464751" sldId="284"/>
            <ac:picMk id="5" creationId="{674C79D1-C2C7-FF55-90A1-77061DC8EA83}"/>
          </ac:picMkLst>
        </pc:picChg>
      </pc:sldChg>
      <pc:sldChg chg="addSp delSp modSp mod">
        <pc:chgData name="이 경재" userId="9cd320b9ea81dce1" providerId="LiveId" clId="{23663DC4-DB1B-41A3-AD5A-90AC34302E1B}" dt="2022-06-07T07:34:13.353" v="2128" actId="20577"/>
        <pc:sldMkLst>
          <pc:docMk/>
          <pc:sldMk cId="1871570038" sldId="285"/>
        </pc:sldMkLst>
        <pc:spChg chg="mod">
          <ac:chgData name="이 경재" userId="9cd320b9ea81dce1" providerId="LiveId" clId="{23663DC4-DB1B-41A3-AD5A-90AC34302E1B}" dt="2022-06-07T07:34:13.353" v="2128" actId="20577"/>
          <ac:spMkLst>
            <pc:docMk/>
            <pc:sldMk cId="1871570038" sldId="285"/>
            <ac:spMk id="2" creationId="{026931BC-A887-6856-6870-1E03872643BD}"/>
          </ac:spMkLst>
        </pc:spChg>
        <pc:spChg chg="del">
          <ac:chgData name="이 경재" userId="9cd320b9ea81dce1" providerId="LiveId" clId="{23663DC4-DB1B-41A3-AD5A-90AC34302E1B}" dt="2022-06-07T07:08:51.670" v="1131"/>
          <ac:spMkLst>
            <pc:docMk/>
            <pc:sldMk cId="1871570038" sldId="285"/>
            <ac:spMk id="3" creationId="{392EABB4-5791-9435-254C-AF10577B832E}"/>
          </ac:spMkLst>
        </pc:spChg>
        <pc:spChg chg="add del">
          <ac:chgData name="이 경재" userId="9cd320b9ea81dce1" providerId="LiveId" clId="{23663DC4-DB1B-41A3-AD5A-90AC34302E1B}" dt="2022-06-07T07:11:27.017" v="1183"/>
          <ac:spMkLst>
            <pc:docMk/>
            <pc:sldMk cId="1871570038" sldId="285"/>
            <ac:spMk id="4" creationId="{056507F4-FA86-9CE4-FABE-D1FCB56B6A5A}"/>
          </ac:spMkLst>
        </pc:spChg>
        <pc:spChg chg="add del mod">
          <ac:chgData name="이 경재" userId="9cd320b9ea81dce1" providerId="LiveId" clId="{23663DC4-DB1B-41A3-AD5A-90AC34302E1B}" dt="2022-06-07T07:11:22.965" v="1180"/>
          <ac:spMkLst>
            <pc:docMk/>
            <pc:sldMk cId="1871570038" sldId="285"/>
            <ac:spMk id="12" creationId="{E2FD46F2-F6FD-B61E-5140-24BC070AFD49}"/>
          </ac:spMkLst>
        </pc:spChg>
        <pc:picChg chg="add del mod">
          <ac:chgData name="이 경재" userId="9cd320b9ea81dce1" providerId="LiveId" clId="{23663DC4-DB1B-41A3-AD5A-90AC34302E1B}" dt="2022-06-07T07:10:02.173" v="1179" actId="21"/>
          <ac:picMkLst>
            <pc:docMk/>
            <pc:sldMk cId="1871570038" sldId="285"/>
            <ac:picMk id="6" creationId="{FDA839B7-841E-FC7B-827E-ADD0345BB4BA}"/>
          </ac:picMkLst>
        </pc:picChg>
        <pc:picChg chg="add del mod">
          <ac:chgData name="이 경재" userId="9cd320b9ea81dce1" providerId="LiveId" clId="{23663DC4-DB1B-41A3-AD5A-90AC34302E1B}" dt="2022-06-07T07:09:55.817" v="1174"/>
          <ac:picMkLst>
            <pc:docMk/>
            <pc:sldMk cId="1871570038" sldId="285"/>
            <ac:picMk id="8" creationId="{4E5E146A-4810-D3EF-5FF2-402561227CB3}"/>
          </ac:picMkLst>
        </pc:picChg>
        <pc:picChg chg="add del mod">
          <ac:chgData name="이 경재" userId="9cd320b9ea81dce1" providerId="LiveId" clId="{23663DC4-DB1B-41A3-AD5A-90AC34302E1B}" dt="2022-06-07T07:09:54.509" v="1168"/>
          <ac:picMkLst>
            <pc:docMk/>
            <pc:sldMk cId="1871570038" sldId="285"/>
            <ac:picMk id="10" creationId="{089E61F4-961C-3DAB-C710-81ADEC0327B0}"/>
          </ac:picMkLst>
        </pc:picChg>
        <pc:picChg chg="add mod">
          <ac:chgData name="이 경재" userId="9cd320b9ea81dce1" providerId="LiveId" clId="{23663DC4-DB1B-41A3-AD5A-90AC34302E1B}" dt="2022-06-07T07:11:33.573" v="1190" actId="1076"/>
          <ac:picMkLst>
            <pc:docMk/>
            <pc:sldMk cId="1871570038" sldId="285"/>
            <ac:picMk id="14" creationId="{E881B629-D34F-4232-0B36-FFBE31E73B04}"/>
          </ac:picMkLst>
        </pc:picChg>
        <pc:picChg chg="add mod">
          <ac:chgData name="이 경재" userId="9cd320b9ea81dce1" providerId="LiveId" clId="{23663DC4-DB1B-41A3-AD5A-90AC34302E1B}" dt="2022-06-07T07:12:50.498" v="1201" actId="1076"/>
          <ac:picMkLst>
            <pc:docMk/>
            <pc:sldMk cId="1871570038" sldId="285"/>
            <ac:picMk id="16" creationId="{A51460EA-02B2-DA83-4F82-06EB188FCC4C}"/>
          </ac:picMkLst>
        </pc:picChg>
        <pc:picChg chg="add mod">
          <ac:chgData name="이 경재" userId="9cd320b9ea81dce1" providerId="LiveId" clId="{23663DC4-DB1B-41A3-AD5A-90AC34302E1B}" dt="2022-06-07T07:12:48.280" v="1200" actId="1076"/>
          <ac:picMkLst>
            <pc:docMk/>
            <pc:sldMk cId="1871570038" sldId="285"/>
            <ac:picMk id="18" creationId="{23FED503-A3A7-06A0-C188-196BE1021023}"/>
          </ac:picMkLst>
        </pc:picChg>
      </pc:sldChg>
      <pc:sldChg chg="addSp delSp modSp mod">
        <pc:chgData name="이 경재" userId="9cd320b9ea81dce1" providerId="LiveId" clId="{23663DC4-DB1B-41A3-AD5A-90AC34302E1B}" dt="2022-06-07T06:51:16.463" v="591" actId="14100"/>
        <pc:sldMkLst>
          <pc:docMk/>
          <pc:sldMk cId="262363583" sldId="286"/>
        </pc:sldMkLst>
        <pc:spChg chg="add del mod">
          <ac:chgData name="이 경재" userId="9cd320b9ea81dce1" providerId="LiveId" clId="{23663DC4-DB1B-41A3-AD5A-90AC34302E1B}" dt="2022-06-07T06:50:11.061" v="566"/>
          <ac:spMkLst>
            <pc:docMk/>
            <pc:sldMk cId="262363583" sldId="286"/>
            <ac:spMk id="3" creationId="{C8A3CE69-4C3D-B9D9-0DAC-B2CCB947DD15}"/>
          </ac:spMkLst>
        </pc:spChg>
        <pc:spChg chg="del mod">
          <ac:chgData name="이 경재" userId="9cd320b9ea81dce1" providerId="LiveId" clId="{23663DC4-DB1B-41A3-AD5A-90AC34302E1B}" dt="2022-06-07T06:47:03.957" v="520" actId="21"/>
          <ac:spMkLst>
            <pc:docMk/>
            <pc:sldMk cId="262363583" sldId="286"/>
            <ac:spMk id="4" creationId="{3FFCE82F-285B-AE93-EBC8-48E87230DB61}"/>
          </ac:spMkLst>
        </pc:spChg>
        <pc:spChg chg="add del mod">
          <ac:chgData name="이 경재" userId="9cd320b9ea81dce1" providerId="LiveId" clId="{23663DC4-DB1B-41A3-AD5A-90AC34302E1B}" dt="2022-06-07T06:47:24.735" v="523" actId="21"/>
          <ac:spMkLst>
            <pc:docMk/>
            <pc:sldMk cId="262363583" sldId="286"/>
            <ac:spMk id="5" creationId="{62D7D0E7-8CF4-2BED-FFE0-92DA3E0672AD}"/>
          </ac:spMkLst>
        </pc:spChg>
        <pc:spChg chg="add mod">
          <ac:chgData name="이 경재" userId="9cd320b9ea81dce1" providerId="LiveId" clId="{23663DC4-DB1B-41A3-AD5A-90AC34302E1B}" dt="2022-06-07T06:47:30.043" v="524" actId="571"/>
          <ac:spMkLst>
            <pc:docMk/>
            <pc:sldMk cId="262363583" sldId="286"/>
            <ac:spMk id="6" creationId="{53E1F8BC-DD06-108E-829E-9436D714FC16}"/>
          </ac:spMkLst>
        </pc:spChg>
        <pc:spChg chg="add mod">
          <ac:chgData name="이 경재" userId="9cd320b9ea81dce1" providerId="LiveId" clId="{23663DC4-DB1B-41A3-AD5A-90AC34302E1B}" dt="2022-06-07T06:48:46.687" v="565" actId="571"/>
          <ac:spMkLst>
            <pc:docMk/>
            <pc:sldMk cId="262363583" sldId="286"/>
            <ac:spMk id="7" creationId="{BD1808A9-4A05-E2C6-76EC-6992416A9810}"/>
          </ac:spMkLst>
        </pc:spChg>
        <pc:picChg chg="add del mod">
          <ac:chgData name="이 경재" userId="9cd320b9ea81dce1" providerId="LiveId" clId="{23663DC4-DB1B-41A3-AD5A-90AC34302E1B}" dt="2022-06-07T06:48:46.188" v="564"/>
          <ac:picMkLst>
            <pc:docMk/>
            <pc:sldMk cId="262363583" sldId="286"/>
            <ac:picMk id="9" creationId="{CDB439BA-FB41-741F-3DE9-AD2B6FFC3E27}"/>
          </ac:picMkLst>
        </pc:picChg>
        <pc:picChg chg="add del mod">
          <ac:chgData name="이 경재" userId="9cd320b9ea81dce1" providerId="LiveId" clId="{23663DC4-DB1B-41A3-AD5A-90AC34302E1B}" dt="2022-06-07T06:47:56.450" v="533"/>
          <ac:picMkLst>
            <pc:docMk/>
            <pc:sldMk cId="262363583" sldId="286"/>
            <ac:picMk id="11" creationId="{3F48E41B-EE73-24FC-F846-E56BC3B544B3}"/>
          </ac:picMkLst>
        </pc:picChg>
        <pc:picChg chg="add del mod">
          <ac:chgData name="이 경재" userId="9cd320b9ea81dce1" providerId="LiveId" clId="{23663DC4-DB1B-41A3-AD5A-90AC34302E1B}" dt="2022-06-07T06:48:03.346" v="535"/>
          <ac:picMkLst>
            <pc:docMk/>
            <pc:sldMk cId="262363583" sldId="286"/>
            <ac:picMk id="13" creationId="{E54D488A-05D5-0DE0-A348-DD4F903CA911}"/>
          </ac:picMkLst>
        </pc:picChg>
        <pc:picChg chg="add del mod">
          <ac:chgData name="이 경재" userId="9cd320b9ea81dce1" providerId="LiveId" clId="{23663DC4-DB1B-41A3-AD5A-90AC34302E1B}" dt="2022-06-07T06:48:46.075" v="562"/>
          <ac:picMkLst>
            <pc:docMk/>
            <pc:sldMk cId="262363583" sldId="286"/>
            <ac:picMk id="15" creationId="{C85995D3-8C29-A8ED-0118-1EA5E9DBA919}"/>
          </ac:picMkLst>
        </pc:picChg>
        <pc:picChg chg="add del mod">
          <ac:chgData name="이 경재" userId="9cd320b9ea81dce1" providerId="LiveId" clId="{23663DC4-DB1B-41A3-AD5A-90AC34302E1B}" dt="2022-06-07T06:48:41.131" v="551"/>
          <ac:picMkLst>
            <pc:docMk/>
            <pc:sldMk cId="262363583" sldId="286"/>
            <ac:picMk id="17" creationId="{11D81D59-D9CD-8149-6E88-28A4CC6C3CC0}"/>
          </ac:picMkLst>
        </pc:picChg>
        <pc:picChg chg="add mod">
          <ac:chgData name="이 경재" userId="9cd320b9ea81dce1" providerId="LiveId" clId="{23663DC4-DB1B-41A3-AD5A-90AC34302E1B}" dt="2022-06-07T06:51:01.450" v="586" actId="14100"/>
          <ac:picMkLst>
            <pc:docMk/>
            <pc:sldMk cId="262363583" sldId="286"/>
            <ac:picMk id="19" creationId="{446C6C3D-8786-11BE-7D1F-125E76A724B4}"/>
          </ac:picMkLst>
        </pc:picChg>
        <pc:picChg chg="add mod">
          <ac:chgData name="이 경재" userId="9cd320b9ea81dce1" providerId="LiveId" clId="{23663DC4-DB1B-41A3-AD5A-90AC34302E1B}" dt="2022-06-07T06:51:11.150" v="589" actId="1076"/>
          <ac:picMkLst>
            <pc:docMk/>
            <pc:sldMk cId="262363583" sldId="286"/>
            <ac:picMk id="21" creationId="{B0762B51-29F4-BDDF-A927-13660FA45113}"/>
          </ac:picMkLst>
        </pc:picChg>
        <pc:picChg chg="add mod">
          <ac:chgData name="이 경재" userId="9cd320b9ea81dce1" providerId="LiveId" clId="{23663DC4-DB1B-41A3-AD5A-90AC34302E1B}" dt="2022-06-07T06:51:16.463" v="591" actId="14100"/>
          <ac:picMkLst>
            <pc:docMk/>
            <pc:sldMk cId="262363583" sldId="286"/>
            <ac:picMk id="23" creationId="{0230EADD-0DA8-229C-1050-90BF719EEF9B}"/>
          </ac:picMkLst>
        </pc:picChg>
      </pc:sldChg>
      <pc:sldChg chg="del">
        <pc:chgData name="이 경재" userId="9cd320b9ea81dce1" providerId="LiveId" clId="{23663DC4-DB1B-41A3-AD5A-90AC34302E1B}" dt="2022-06-07T06:54:26.774" v="609" actId="2696"/>
        <pc:sldMkLst>
          <pc:docMk/>
          <pc:sldMk cId="1918239194" sldId="287"/>
        </pc:sldMkLst>
      </pc:sldChg>
      <pc:sldChg chg="del">
        <pc:chgData name="이 경재" userId="9cd320b9ea81dce1" providerId="LiveId" clId="{23663DC4-DB1B-41A3-AD5A-90AC34302E1B}" dt="2022-06-07T06:54:28.187" v="610" actId="2696"/>
        <pc:sldMkLst>
          <pc:docMk/>
          <pc:sldMk cId="2085326993" sldId="288"/>
        </pc:sldMkLst>
      </pc:sldChg>
      <pc:sldChg chg="del">
        <pc:chgData name="이 경재" userId="9cd320b9ea81dce1" providerId="LiveId" clId="{23663DC4-DB1B-41A3-AD5A-90AC34302E1B}" dt="2022-06-07T06:54:29.727" v="611" actId="2696"/>
        <pc:sldMkLst>
          <pc:docMk/>
          <pc:sldMk cId="2582940014" sldId="289"/>
        </pc:sldMkLst>
      </pc:sldChg>
      <pc:sldChg chg="del">
        <pc:chgData name="이 경재" userId="9cd320b9ea81dce1" providerId="LiveId" clId="{23663DC4-DB1B-41A3-AD5A-90AC34302E1B}" dt="2022-06-07T06:54:31.721" v="612" actId="2696"/>
        <pc:sldMkLst>
          <pc:docMk/>
          <pc:sldMk cId="696715780" sldId="290"/>
        </pc:sldMkLst>
      </pc:sldChg>
      <pc:sldChg chg="del">
        <pc:chgData name="이 경재" userId="9cd320b9ea81dce1" providerId="LiveId" clId="{23663DC4-DB1B-41A3-AD5A-90AC34302E1B}" dt="2022-06-07T06:54:32.789" v="613" actId="2696"/>
        <pc:sldMkLst>
          <pc:docMk/>
          <pc:sldMk cId="611665209" sldId="291"/>
        </pc:sldMkLst>
      </pc:sldChg>
      <pc:sldChg chg="addSp delSp modSp mod">
        <pc:chgData name="이 경재" userId="9cd320b9ea81dce1" providerId="LiveId" clId="{23663DC4-DB1B-41A3-AD5A-90AC34302E1B}" dt="2022-06-07T07:34:05.364" v="2126" actId="20577"/>
        <pc:sldMkLst>
          <pc:docMk/>
          <pc:sldMk cId="3599194105" sldId="292"/>
        </pc:sldMkLst>
        <pc:spChg chg="mod">
          <ac:chgData name="이 경재" userId="9cd320b9ea81dce1" providerId="LiveId" clId="{23663DC4-DB1B-41A3-AD5A-90AC34302E1B}" dt="2022-06-07T07:34:05.364" v="2126" actId="20577"/>
          <ac:spMkLst>
            <pc:docMk/>
            <pc:sldMk cId="3599194105" sldId="292"/>
            <ac:spMk id="2" creationId="{026931BC-A887-6856-6870-1E03872643BD}"/>
          </ac:spMkLst>
        </pc:spChg>
        <pc:spChg chg="del mod">
          <ac:chgData name="이 경재" userId="9cd320b9ea81dce1" providerId="LiveId" clId="{23663DC4-DB1B-41A3-AD5A-90AC34302E1B}" dt="2022-06-07T06:56:53.370" v="616"/>
          <ac:spMkLst>
            <pc:docMk/>
            <pc:sldMk cId="3599194105" sldId="292"/>
            <ac:spMk id="3" creationId="{392EABB4-5791-9435-254C-AF10577B832E}"/>
          </ac:spMkLst>
        </pc:spChg>
        <pc:spChg chg="del">
          <ac:chgData name="이 경재" userId="9cd320b9ea81dce1" providerId="LiveId" clId="{23663DC4-DB1B-41A3-AD5A-90AC34302E1B}" dt="2022-06-07T07:03:12.428" v="941"/>
          <ac:spMkLst>
            <pc:docMk/>
            <pc:sldMk cId="3599194105" sldId="292"/>
            <ac:spMk id="4" creationId="{056507F4-FA86-9CE4-FABE-D1FCB56B6A5A}"/>
          </ac:spMkLst>
        </pc:spChg>
        <pc:spChg chg="add mod">
          <ac:chgData name="이 경재" userId="9cd320b9ea81dce1" providerId="LiveId" clId="{23663DC4-DB1B-41A3-AD5A-90AC34302E1B}" dt="2022-06-07T07:00:10.710" v="925" actId="20577"/>
          <ac:spMkLst>
            <pc:docMk/>
            <pc:sldMk cId="3599194105" sldId="292"/>
            <ac:spMk id="7" creationId="{8D259B5C-7579-4DF5-0FF0-119A1D313130}"/>
          </ac:spMkLst>
        </pc:spChg>
        <pc:spChg chg="add del mod">
          <ac:chgData name="이 경재" userId="9cd320b9ea81dce1" providerId="LiveId" clId="{23663DC4-DB1B-41A3-AD5A-90AC34302E1B}" dt="2022-06-07T07:00:02.774" v="923" actId="21"/>
          <ac:spMkLst>
            <pc:docMk/>
            <pc:sldMk cId="3599194105" sldId="292"/>
            <ac:spMk id="9" creationId="{26B06DF2-2405-3126-073E-A07896F54011}"/>
          </ac:spMkLst>
        </pc:spChg>
        <pc:spChg chg="add mod">
          <ac:chgData name="이 경재" userId="9cd320b9ea81dce1" providerId="LiveId" clId="{23663DC4-DB1B-41A3-AD5A-90AC34302E1B}" dt="2022-06-07T07:04:45.131" v="1093"/>
          <ac:spMkLst>
            <pc:docMk/>
            <pc:sldMk cId="3599194105" sldId="292"/>
            <ac:spMk id="12" creationId="{1A394C5D-2C03-A311-1594-BBC7FED0E824}"/>
          </ac:spMkLst>
        </pc:spChg>
        <pc:picChg chg="add del mod">
          <ac:chgData name="이 경재" userId="9cd320b9ea81dce1" providerId="LiveId" clId="{23663DC4-DB1B-41A3-AD5A-90AC34302E1B}" dt="2022-06-07T06:59:35.137" v="919" actId="21"/>
          <ac:picMkLst>
            <pc:docMk/>
            <pc:sldMk cId="3599194105" sldId="292"/>
            <ac:picMk id="6" creationId="{66DEC83C-1D9D-2F14-C743-26F862D4A153}"/>
          </ac:picMkLst>
        </pc:picChg>
        <pc:picChg chg="add mod">
          <ac:chgData name="이 경재" userId="9cd320b9ea81dce1" providerId="LiveId" clId="{23663DC4-DB1B-41A3-AD5A-90AC34302E1B}" dt="2022-06-07T07:03:33.540" v="946" actId="14100"/>
          <ac:picMkLst>
            <pc:docMk/>
            <pc:sldMk cId="3599194105" sldId="292"/>
            <ac:picMk id="11" creationId="{EF71FD38-0A10-4A5C-7DD1-24B40AAD7437}"/>
          </ac:picMkLst>
        </pc:picChg>
        <pc:picChg chg="add mod">
          <ac:chgData name="이 경재" userId="9cd320b9ea81dce1" providerId="LiveId" clId="{23663DC4-DB1B-41A3-AD5A-90AC34302E1B}" dt="2022-06-07T06:59:57.933" v="922" actId="1076"/>
          <ac:picMkLst>
            <pc:docMk/>
            <pc:sldMk cId="3599194105" sldId="292"/>
            <ac:picMk id="1026" creationId="{E4451AD0-EFDC-AE52-E95B-7491D18F5BD6}"/>
          </ac:picMkLst>
        </pc:picChg>
      </pc:sldChg>
      <pc:sldChg chg="addSp delSp modSp mod">
        <pc:chgData name="이 경재" userId="9cd320b9ea81dce1" providerId="LiveId" clId="{23663DC4-DB1B-41A3-AD5A-90AC34302E1B}" dt="2022-06-07T06:37:32.017" v="360" actId="20577"/>
        <pc:sldMkLst>
          <pc:docMk/>
          <pc:sldMk cId="1440444674" sldId="293"/>
        </pc:sldMkLst>
        <pc:spChg chg="del">
          <ac:chgData name="이 경재" userId="9cd320b9ea81dce1" providerId="LiveId" clId="{23663DC4-DB1B-41A3-AD5A-90AC34302E1B}" dt="2022-06-07T06:34:16.812" v="199"/>
          <ac:spMkLst>
            <pc:docMk/>
            <pc:sldMk cId="1440444674" sldId="293"/>
            <ac:spMk id="3" creationId="{2E319321-75A1-274F-28C6-6AB089A2DD1F}"/>
          </ac:spMkLst>
        </pc:spChg>
        <pc:spChg chg="del mod">
          <ac:chgData name="이 경재" userId="9cd320b9ea81dce1" providerId="LiveId" clId="{23663DC4-DB1B-41A3-AD5A-90AC34302E1B}" dt="2022-06-07T06:35:40.336" v="235"/>
          <ac:spMkLst>
            <pc:docMk/>
            <pc:sldMk cId="1440444674" sldId="293"/>
            <ac:spMk id="4" creationId="{68290A42-C1C9-813D-6E44-465D2672B685}"/>
          </ac:spMkLst>
        </pc:spChg>
        <pc:spChg chg="add mod">
          <ac:chgData name="이 경재" userId="9cd320b9ea81dce1" providerId="LiveId" clId="{23663DC4-DB1B-41A3-AD5A-90AC34302E1B}" dt="2022-06-07T06:34:46.810" v="223" actId="122"/>
          <ac:spMkLst>
            <pc:docMk/>
            <pc:sldMk cId="1440444674" sldId="293"/>
            <ac:spMk id="7" creationId="{00B555B3-B92C-6D64-5B29-792D8C847028}"/>
          </ac:spMkLst>
        </pc:spChg>
        <pc:spChg chg="add del mod">
          <ac:chgData name="이 경재" userId="9cd320b9ea81dce1" providerId="LiveId" clId="{23663DC4-DB1B-41A3-AD5A-90AC34302E1B}" dt="2022-06-07T06:36:53.553" v="255" actId="21"/>
          <ac:spMkLst>
            <pc:docMk/>
            <pc:sldMk cId="1440444674" sldId="293"/>
            <ac:spMk id="8" creationId="{627268BB-DFA5-02AD-5585-1ABAE6DA8DF2}"/>
          </ac:spMkLst>
        </pc:spChg>
        <pc:spChg chg="add mod">
          <ac:chgData name="이 경재" userId="9cd320b9ea81dce1" providerId="LiveId" clId="{23663DC4-DB1B-41A3-AD5A-90AC34302E1B}" dt="2022-06-07T06:35:13.124" v="229" actId="571"/>
          <ac:spMkLst>
            <pc:docMk/>
            <pc:sldMk cId="1440444674" sldId="293"/>
            <ac:spMk id="9" creationId="{A5887D1B-6F74-A143-2DC8-732F2BC3D4B3}"/>
          </ac:spMkLst>
        </pc:spChg>
        <pc:spChg chg="add mod">
          <ac:chgData name="이 경재" userId="9cd320b9ea81dce1" providerId="LiveId" clId="{23663DC4-DB1B-41A3-AD5A-90AC34302E1B}" dt="2022-06-07T06:37:06.947" v="279"/>
          <ac:spMkLst>
            <pc:docMk/>
            <pc:sldMk cId="1440444674" sldId="293"/>
            <ac:spMk id="10" creationId="{CA6B8AD6-485C-EB0A-7583-6B9EE8C55DC6}"/>
          </ac:spMkLst>
        </pc:spChg>
        <pc:spChg chg="add mod">
          <ac:chgData name="이 경재" userId="9cd320b9ea81dce1" providerId="LiveId" clId="{23663DC4-DB1B-41A3-AD5A-90AC34302E1B}" dt="2022-06-07T06:37:25.536" v="334"/>
          <ac:spMkLst>
            <pc:docMk/>
            <pc:sldMk cId="1440444674" sldId="293"/>
            <ac:spMk id="11" creationId="{79D2D902-96AC-6732-1144-4CFD4F2169AB}"/>
          </ac:spMkLst>
        </pc:spChg>
        <pc:spChg chg="add mod">
          <ac:chgData name="이 경재" userId="9cd320b9ea81dce1" providerId="LiveId" clId="{23663DC4-DB1B-41A3-AD5A-90AC34302E1B}" dt="2022-06-07T06:37:32.017" v="360" actId="20577"/>
          <ac:spMkLst>
            <pc:docMk/>
            <pc:sldMk cId="1440444674" sldId="293"/>
            <ac:spMk id="12" creationId="{AC5B5267-7645-5DF6-4755-0D86731593C4}"/>
          </ac:spMkLst>
        </pc:spChg>
        <pc:picChg chg="add mod">
          <ac:chgData name="이 경재" userId="9cd320b9ea81dce1" providerId="LiveId" clId="{23663DC4-DB1B-41A3-AD5A-90AC34302E1B}" dt="2022-06-07T06:34:36.898" v="203" actId="1076"/>
          <ac:picMkLst>
            <pc:docMk/>
            <pc:sldMk cId="1440444674" sldId="293"/>
            <ac:picMk id="6" creationId="{9FC33677-5151-A10C-D2BD-113EEF15DD25}"/>
          </ac:picMkLst>
        </pc:picChg>
        <pc:picChg chg="add mod">
          <ac:chgData name="이 경재" userId="9cd320b9ea81dce1" providerId="LiveId" clId="{23663DC4-DB1B-41A3-AD5A-90AC34302E1B}" dt="2022-06-07T06:35:40.336" v="235"/>
          <ac:picMkLst>
            <pc:docMk/>
            <pc:sldMk cId="1440444674" sldId="293"/>
            <ac:picMk id="14" creationId="{C3927E37-850B-71F7-D0E7-E58C403C2410}"/>
          </ac:picMkLst>
        </pc:picChg>
        <pc:picChg chg="add del mod">
          <ac:chgData name="이 경재" userId="9cd320b9ea81dce1" providerId="LiveId" clId="{23663DC4-DB1B-41A3-AD5A-90AC34302E1B}" dt="2022-06-07T06:35:51.171" v="237"/>
          <ac:picMkLst>
            <pc:docMk/>
            <pc:sldMk cId="1440444674" sldId="293"/>
            <ac:picMk id="16" creationId="{BCE491BE-A653-B7B8-1A20-2927BF9EA7EB}"/>
          </ac:picMkLst>
        </pc:picChg>
        <pc:picChg chg="add mod">
          <ac:chgData name="이 경재" userId="9cd320b9ea81dce1" providerId="LiveId" clId="{23663DC4-DB1B-41A3-AD5A-90AC34302E1B}" dt="2022-06-07T06:36:18.814" v="246" actId="1076"/>
          <ac:picMkLst>
            <pc:docMk/>
            <pc:sldMk cId="1440444674" sldId="293"/>
            <ac:picMk id="18" creationId="{1CE66C03-D466-E383-7F22-2A9C259F1629}"/>
          </ac:picMkLst>
        </pc:picChg>
        <pc:picChg chg="add mod">
          <ac:chgData name="이 경재" userId="9cd320b9ea81dce1" providerId="LiveId" clId="{23663DC4-DB1B-41A3-AD5A-90AC34302E1B}" dt="2022-06-07T06:36:47.054" v="254" actId="1076"/>
          <ac:picMkLst>
            <pc:docMk/>
            <pc:sldMk cId="1440444674" sldId="293"/>
            <ac:picMk id="20" creationId="{A1973DC8-F5D5-6761-ABA4-E960B18CA3C2}"/>
          </ac:picMkLst>
        </pc:picChg>
      </pc:sldChg>
      <pc:sldChg chg="add del">
        <pc:chgData name="이 경재" userId="9cd320b9ea81dce1" providerId="LiveId" clId="{23663DC4-DB1B-41A3-AD5A-90AC34302E1B}" dt="2022-06-07T06:54:03.183" v="599" actId="2696"/>
        <pc:sldMkLst>
          <pc:docMk/>
          <pc:sldMk cId="1600341244" sldId="294"/>
        </pc:sldMkLst>
      </pc:sldChg>
      <pc:sldChg chg="addSp delSp modSp new mod">
        <pc:chgData name="이 경재" userId="9cd320b9ea81dce1" providerId="LiveId" clId="{23663DC4-DB1B-41A3-AD5A-90AC34302E1B}" dt="2022-06-07T07:34:18.862" v="2130" actId="20577"/>
        <pc:sldMkLst>
          <pc:docMk/>
          <pc:sldMk cId="1610226757" sldId="294"/>
        </pc:sldMkLst>
        <pc:spChg chg="mod">
          <ac:chgData name="이 경재" userId="9cd320b9ea81dce1" providerId="LiveId" clId="{23663DC4-DB1B-41A3-AD5A-90AC34302E1B}" dt="2022-06-07T07:34:18.862" v="2130" actId="20577"/>
          <ac:spMkLst>
            <pc:docMk/>
            <pc:sldMk cId="1610226757" sldId="294"/>
            <ac:spMk id="2" creationId="{4A6C2278-4565-9947-55A8-C5E656068FBF}"/>
          </ac:spMkLst>
        </pc:spChg>
        <pc:spChg chg="del mod">
          <ac:chgData name="이 경재" userId="9cd320b9ea81dce1" providerId="LiveId" clId="{23663DC4-DB1B-41A3-AD5A-90AC34302E1B}" dt="2022-06-07T07:14:51.615" v="1236"/>
          <ac:spMkLst>
            <pc:docMk/>
            <pc:sldMk cId="1610226757" sldId="294"/>
            <ac:spMk id="3" creationId="{3FC85E7D-D108-2FC0-F637-BBFA447272DB}"/>
          </ac:spMkLst>
        </pc:spChg>
        <pc:spChg chg="del mod">
          <ac:chgData name="이 경재" userId="9cd320b9ea81dce1" providerId="LiveId" clId="{23663DC4-DB1B-41A3-AD5A-90AC34302E1B}" dt="2022-06-07T07:14:42.683" v="1230"/>
          <ac:spMkLst>
            <pc:docMk/>
            <pc:sldMk cId="1610226757" sldId="294"/>
            <ac:spMk id="4" creationId="{4AAF1BF9-E833-811D-A855-D1AC0736D6E3}"/>
          </ac:spMkLst>
        </pc:spChg>
        <pc:spChg chg="add del mod">
          <ac:chgData name="이 경재" userId="9cd320b9ea81dce1" providerId="LiveId" clId="{23663DC4-DB1B-41A3-AD5A-90AC34302E1B}" dt="2022-06-07T07:18:25.307" v="1304"/>
          <ac:spMkLst>
            <pc:docMk/>
            <pc:sldMk cId="1610226757" sldId="294"/>
            <ac:spMk id="10" creationId="{A3CBFBAC-F7D0-7B16-8873-2792EE2F42E1}"/>
          </ac:spMkLst>
        </pc:spChg>
        <pc:spChg chg="add mod">
          <ac:chgData name="이 경재" userId="9cd320b9ea81dce1" providerId="LiveId" clId="{23663DC4-DB1B-41A3-AD5A-90AC34302E1B}" dt="2022-06-07T07:15:44.342" v="1303" actId="20577"/>
          <ac:spMkLst>
            <pc:docMk/>
            <pc:sldMk cId="1610226757" sldId="294"/>
            <ac:spMk id="11" creationId="{E6A1D20B-A0BB-5DD9-24EF-6F90416DFF20}"/>
          </ac:spMkLst>
        </pc:spChg>
        <pc:spChg chg="add mod">
          <ac:chgData name="이 경재" userId="9cd320b9ea81dce1" providerId="LiveId" clId="{23663DC4-DB1B-41A3-AD5A-90AC34302E1B}" dt="2022-06-07T07:20:53.230" v="1453" actId="20577"/>
          <ac:spMkLst>
            <pc:docMk/>
            <pc:sldMk cId="1610226757" sldId="294"/>
            <ac:spMk id="16" creationId="{B57DAE74-F1A0-2C76-9A6D-C23FFE0C0027}"/>
          </ac:spMkLst>
        </pc:spChg>
        <pc:spChg chg="add mod">
          <ac:chgData name="이 경재" userId="9cd320b9ea81dce1" providerId="LiveId" clId="{23663DC4-DB1B-41A3-AD5A-90AC34302E1B}" dt="2022-06-07T07:21:18.011" v="1539" actId="1076"/>
          <ac:spMkLst>
            <pc:docMk/>
            <pc:sldMk cId="1610226757" sldId="294"/>
            <ac:spMk id="17" creationId="{63194136-8914-6A20-B55A-E70F4BDBA82E}"/>
          </ac:spMkLst>
        </pc:spChg>
        <pc:picChg chg="add mod">
          <ac:chgData name="이 경재" userId="9cd320b9ea81dce1" providerId="LiveId" clId="{23663DC4-DB1B-41A3-AD5A-90AC34302E1B}" dt="2022-06-07T07:14:46.011" v="1233" actId="27614"/>
          <ac:picMkLst>
            <pc:docMk/>
            <pc:sldMk cId="1610226757" sldId="294"/>
            <ac:picMk id="6" creationId="{15FF3917-3B95-902E-1E6C-13ABDC76E8B2}"/>
          </ac:picMkLst>
        </pc:picChg>
        <pc:picChg chg="add del mod">
          <ac:chgData name="이 경재" userId="9cd320b9ea81dce1" providerId="LiveId" clId="{23663DC4-DB1B-41A3-AD5A-90AC34302E1B}" dt="2022-06-07T07:15:00.944" v="1239" actId="21"/>
          <ac:picMkLst>
            <pc:docMk/>
            <pc:sldMk cId="1610226757" sldId="294"/>
            <ac:picMk id="8" creationId="{8B1AC9B7-0B6A-854A-3CA6-2FA8B48C8976}"/>
          </ac:picMkLst>
        </pc:picChg>
        <pc:picChg chg="add mod">
          <ac:chgData name="이 경재" userId="9cd320b9ea81dce1" providerId="LiveId" clId="{23663DC4-DB1B-41A3-AD5A-90AC34302E1B}" dt="2022-06-07T07:19:01.097" v="1323" actId="1076"/>
          <ac:picMkLst>
            <pc:docMk/>
            <pc:sldMk cId="1610226757" sldId="294"/>
            <ac:picMk id="13" creationId="{4A18D6CE-7E10-29A8-04E5-16FA2987A7DF}"/>
          </ac:picMkLst>
        </pc:picChg>
        <pc:picChg chg="add mod">
          <ac:chgData name="이 경재" userId="9cd320b9ea81dce1" providerId="LiveId" clId="{23663DC4-DB1B-41A3-AD5A-90AC34302E1B}" dt="2022-06-07T07:19:10.681" v="1326" actId="1076"/>
          <ac:picMkLst>
            <pc:docMk/>
            <pc:sldMk cId="1610226757" sldId="294"/>
            <ac:picMk id="15" creationId="{0D0B7861-B82D-A853-C6B0-319D9DC422E2}"/>
          </ac:picMkLst>
        </pc:picChg>
      </pc:sldChg>
      <pc:sldChg chg="addSp delSp modSp new mod">
        <pc:chgData name="이 경재" userId="9cd320b9ea81dce1" providerId="LiveId" clId="{23663DC4-DB1B-41A3-AD5A-90AC34302E1B}" dt="2022-06-07T07:34:26.317" v="2136" actId="20577"/>
        <pc:sldMkLst>
          <pc:docMk/>
          <pc:sldMk cId="166274434" sldId="295"/>
        </pc:sldMkLst>
        <pc:spChg chg="mod">
          <ac:chgData name="이 경재" userId="9cd320b9ea81dce1" providerId="LiveId" clId="{23663DC4-DB1B-41A3-AD5A-90AC34302E1B}" dt="2022-06-07T07:34:26.317" v="2136" actId="20577"/>
          <ac:spMkLst>
            <pc:docMk/>
            <pc:sldMk cId="166274434" sldId="295"/>
            <ac:spMk id="2" creationId="{A6FAB942-69CC-9FE8-B24E-A89E8BD9BA21}"/>
          </ac:spMkLst>
        </pc:spChg>
        <pc:spChg chg="del">
          <ac:chgData name="이 경재" userId="9cd320b9ea81dce1" providerId="LiveId" clId="{23663DC4-DB1B-41A3-AD5A-90AC34302E1B}" dt="2022-06-07T07:22:52.653" v="1557"/>
          <ac:spMkLst>
            <pc:docMk/>
            <pc:sldMk cId="166274434" sldId="295"/>
            <ac:spMk id="3" creationId="{2C731C85-81AD-71AB-3695-D08EA4C9FED7}"/>
          </ac:spMkLst>
        </pc:spChg>
        <pc:spChg chg="del">
          <ac:chgData name="이 경재" userId="9cd320b9ea81dce1" providerId="LiveId" clId="{23663DC4-DB1B-41A3-AD5A-90AC34302E1B}" dt="2022-06-07T07:23:05.082" v="1561"/>
          <ac:spMkLst>
            <pc:docMk/>
            <pc:sldMk cId="166274434" sldId="295"/>
            <ac:spMk id="4" creationId="{EEC8E858-D4AC-7CBB-D276-9AEC3A4487D4}"/>
          </ac:spMkLst>
        </pc:spChg>
        <pc:picChg chg="add mod">
          <ac:chgData name="이 경재" userId="9cd320b9ea81dce1" providerId="LiveId" clId="{23663DC4-DB1B-41A3-AD5A-90AC34302E1B}" dt="2022-06-07T07:23:43.799" v="1574" actId="14100"/>
          <ac:picMkLst>
            <pc:docMk/>
            <pc:sldMk cId="166274434" sldId="295"/>
            <ac:picMk id="6" creationId="{FD661B51-2D3C-148E-DC1B-A6755E53B0AB}"/>
          </ac:picMkLst>
        </pc:picChg>
        <pc:picChg chg="add mod">
          <ac:chgData name="이 경재" userId="9cd320b9ea81dce1" providerId="LiveId" clId="{23663DC4-DB1B-41A3-AD5A-90AC34302E1B}" dt="2022-06-07T07:23:55.274" v="1578" actId="1076"/>
          <ac:picMkLst>
            <pc:docMk/>
            <pc:sldMk cId="166274434" sldId="295"/>
            <ac:picMk id="8" creationId="{078996F7-2CB0-4BC9-230F-C0553EBE4BA3}"/>
          </ac:picMkLst>
        </pc:picChg>
        <pc:picChg chg="add mod">
          <ac:chgData name="이 경재" userId="9cd320b9ea81dce1" providerId="LiveId" clId="{23663DC4-DB1B-41A3-AD5A-90AC34302E1B}" dt="2022-06-07T07:24:10.370" v="1584" actId="1076"/>
          <ac:picMkLst>
            <pc:docMk/>
            <pc:sldMk cId="166274434" sldId="295"/>
            <ac:picMk id="10" creationId="{CCF4B45D-807C-0BCF-0FE1-1F0FE7FEB8A6}"/>
          </ac:picMkLst>
        </pc:picChg>
      </pc:sldChg>
      <pc:sldChg chg="add del">
        <pc:chgData name="이 경재" userId="9cd320b9ea81dce1" providerId="LiveId" clId="{23663DC4-DB1B-41A3-AD5A-90AC34302E1B}" dt="2022-06-07T06:54:02.527" v="598" actId="2696"/>
        <pc:sldMkLst>
          <pc:docMk/>
          <pc:sldMk cId="1555148952" sldId="295"/>
        </pc:sldMkLst>
      </pc:sldChg>
      <pc:sldChg chg="addSp delSp modSp new mod">
        <pc:chgData name="이 경재" userId="9cd320b9ea81dce1" providerId="LiveId" clId="{23663DC4-DB1B-41A3-AD5A-90AC34302E1B}" dt="2022-06-07T07:34:23.650" v="2134" actId="20577"/>
        <pc:sldMkLst>
          <pc:docMk/>
          <pc:sldMk cId="1341304094" sldId="296"/>
        </pc:sldMkLst>
        <pc:spChg chg="mod">
          <ac:chgData name="이 경재" userId="9cd320b9ea81dce1" providerId="LiveId" clId="{23663DC4-DB1B-41A3-AD5A-90AC34302E1B}" dt="2022-06-07T07:34:23.650" v="2134" actId="20577"/>
          <ac:spMkLst>
            <pc:docMk/>
            <pc:sldMk cId="1341304094" sldId="296"/>
            <ac:spMk id="2" creationId="{2226E24E-92AD-E255-70A7-BCD16D47693E}"/>
          </ac:spMkLst>
        </pc:spChg>
        <pc:spChg chg="del">
          <ac:chgData name="이 경재" userId="9cd320b9ea81dce1" providerId="LiveId" clId="{23663DC4-DB1B-41A3-AD5A-90AC34302E1B}" dt="2022-06-07T07:24:55.100" v="1594"/>
          <ac:spMkLst>
            <pc:docMk/>
            <pc:sldMk cId="1341304094" sldId="296"/>
            <ac:spMk id="3" creationId="{0880ACD4-1FB3-2779-7217-6970ABEA2496}"/>
          </ac:spMkLst>
        </pc:spChg>
        <pc:spChg chg="del">
          <ac:chgData name="이 경재" userId="9cd320b9ea81dce1" providerId="LiveId" clId="{23663DC4-DB1B-41A3-AD5A-90AC34302E1B}" dt="2022-06-07T07:24:57.566" v="1595"/>
          <ac:spMkLst>
            <pc:docMk/>
            <pc:sldMk cId="1341304094" sldId="296"/>
            <ac:spMk id="4" creationId="{62C1D5D6-8410-B846-EAA2-9A8C291D8436}"/>
          </ac:spMkLst>
        </pc:spChg>
        <pc:picChg chg="add mod">
          <ac:chgData name="이 경재" userId="9cd320b9ea81dce1" providerId="LiveId" clId="{23663DC4-DB1B-41A3-AD5A-90AC34302E1B}" dt="2022-06-07T07:25:55.952" v="1618" actId="14100"/>
          <ac:picMkLst>
            <pc:docMk/>
            <pc:sldMk cId="1341304094" sldId="296"/>
            <ac:picMk id="6" creationId="{FAEE0E82-6632-CFA6-C577-8C6032A17731}"/>
          </ac:picMkLst>
        </pc:picChg>
        <pc:picChg chg="add mod">
          <ac:chgData name="이 경재" userId="9cd320b9ea81dce1" providerId="LiveId" clId="{23663DC4-DB1B-41A3-AD5A-90AC34302E1B}" dt="2022-06-07T07:26:35.268" v="1629" actId="1076"/>
          <ac:picMkLst>
            <pc:docMk/>
            <pc:sldMk cId="1341304094" sldId="296"/>
            <ac:picMk id="8" creationId="{A428EA01-FAB9-FBB2-2E37-3461F0B8A948}"/>
          </ac:picMkLst>
        </pc:picChg>
        <pc:picChg chg="add mod">
          <ac:chgData name="이 경재" userId="9cd320b9ea81dce1" providerId="LiveId" clId="{23663DC4-DB1B-41A3-AD5A-90AC34302E1B}" dt="2022-06-07T07:26:36.843" v="1630" actId="1076"/>
          <ac:picMkLst>
            <pc:docMk/>
            <pc:sldMk cId="1341304094" sldId="296"/>
            <ac:picMk id="10" creationId="{E219CAA0-15BC-DA0E-49A9-1409C2EC9F37}"/>
          </ac:picMkLst>
        </pc:picChg>
      </pc:sldChg>
      <pc:sldChg chg="add del">
        <pc:chgData name="이 경재" userId="9cd320b9ea81dce1" providerId="LiveId" clId="{23663DC4-DB1B-41A3-AD5A-90AC34302E1B}" dt="2022-06-07T06:54:01.177" v="597" actId="2696"/>
        <pc:sldMkLst>
          <pc:docMk/>
          <pc:sldMk cId="3015626291" sldId="296"/>
        </pc:sldMkLst>
      </pc:sldChg>
      <pc:sldChg chg="addSp delSp modSp new mod">
        <pc:chgData name="이 경재" userId="9cd320b9ea81dce1" providerId="LiveId" clId="{23663DC4-DB1B-41A3-AD5A-90AC34302E1B}" dt="2022-06-08T08:33:18.963" v="2140" actId="20577"/>
        <pc:sldMkLst>
          <pc:docMk/>
          <pc:sldMk cId="2383598885" sldId="297"/>
        </pc:sldMkLst>
        <pc:spChg chg="mod">
          <ac:chgData name="이 경재" userId="9cd320b9ea81dce1" providerId="LiveId" clId="{23663DC4-DB1B-41A3-AD5A-90AC34302E1B}" dt="2022-06-08T08:33:18.963" v="2140" actId="20577"/>
          <ac:spMkLst>
            <pc:docMk/>
            <pc:sldMk cId="2383598885" sldId="297"/>
            <ac:spMk id="2" creationId="{2879E77D-B1FC-4808-C5F5-31D3CE4D665D}"/>
          </ac:spMkLst>
        </pc:spChg>
        <pc:spChg chg="del mod">
          <ac:chgData name="이 경재" userId="9cd320b9ea81dce1" providerId="LiveId" clId="{23663DC4-DB1B-41A3-AD5A-90AC34302E1B}" dt="2022-06-07T07:28:34.227" v="1718" actId="26606"/>
          <ac:spMkLst>
            <pc:docMk/>
            <pc:sldMk cId="2383598885" sldId="297"/>
            <ac:spMk id="3" creationId="{A3AB6371-94B8-3D71-9BD5-CCC1988A5322}"/>
          </ac:spMkLst>
        </pc:spChg>
        <pc:spChg chg="del">
          <ac:chgData name="이 경재" userId="9cd320b9ea81dce1" providerId="LiveId" clId="{23663DC4-DB1B-41A3-AD5A-90AC34302E1B}" dt="2022-06-07T07:28:25.795" v="1714"/>
          <ac:spMkLst>
            <pc:docMk/>
            <pc:sldMk cId="2383598885" sldId="297"/>
            <ac:spMk id="4" creationId="{0964F778-0A37-DA60-A605-FCB6AB5D3403}"/>
          </ac:spMkLst>
        </pc:spChg>
        <pc:spChg chg="add mod">
          <ac:chgData name="이 경재" userId="9cd320b9ea81dce1" providerId="LiveId" clId="{23663DC4-DB1B-41A3-AD5A-90AC34302E1B}" dt="2022-06-07T07:33:24.097" v="2123" actId="1076"/>
          <ac:spMkLst>
            <pc:docMk/>
            <pc:sldMk cId="2383598885" sldId="297"/>
            <ac:spMk id="9" creationId="{6C4654A4-353D-39B1-3359-B2287561C3EE}"/>
          </ac:spMkLst>
        </pc:spChg>
        <pc:spChg chg="add mod">
          <ac:chgData name="이 경재" userId="9cd320b9ea81dce1" providerId="LiveId" clId="{23663DC4-DB1B-41A3-AD5A-90AC34302E1B}" dt="2022-06-07T07:32:58.274" v="2082" actId="1076"/>
          <ac:spMkLst>
            <pc:docMk/>
            <pc:sldMk cId="2383598885" sldId="297"/>
            <ac:spMk id="11" creationId="{1775F481-4CD0-4B66-00E5-D2A1FA262166}"/>
          </ac:spMkLst>
        </pc:spChg>
        <pc:picChg chg="add mod">
          <ac:chgData name="이 경재" userId="9cd320b9ea81dce1" providerId="LiveId" clId="{23663DC4-DB1B-41A3-AD5A-90AC34302E1B}" dt="2022-06-07T07:32:47.610" v="2080" actId="1076"/>
          <ac:picMkLst>
            <pc:docMk/>
            <pc:sldMk cId="2383598885" sldId="297"/>
            <ac:picMk id="6" creationId="{43DF79FF-4382-057D-C211-A642DF413B67}"/>
          </ac:picMkLst>
        </pc:picChg>
        <pc:picChg chg="add mod">
          <ac:chgData name="이 경재" userId="9cd320b9ea81dce1" providerId="LiveId" clId="{23663DC4-DB1B-41A3-AD5A-90AC34302E1B}" dt="2022-06-07T07:33:00.291" v="2083" actId="1076"/>
          <ac:picMkLst>
            <pc:docMk/>
            <pc:sldMk cId="2383598885" sldId="297"/>
            <ac:picMk id="8" creationId="{77DEC4F3-BE7E-4919-1FF0-4D834CD4C5C1}"/>
          </ac:picMkLst>
        </pc:picChg>
      </pc:sldChg>
      <pc:sldChg chg="add del">
        <pc:chgData name="이 경재" userId="9cd320b9ea81dce1" providerId="LiveId" clId="{23663DC4-DB1B-41A3-AD5A-90AC34302E1B}" dt="2022-06-07T06:54:00.414" v="596" actId="2696"/>
        <pc:sldMkLst>
          <pc:docMk/>
          <pc:sldMk cId="2529333778" sldId="297"/>
        </pc:sldMkLst>
      </pc:sldChg>
      <pc:sldChg chg="addSp delSp modSp new mod">
        <pc:chgData name="이 경재" userId="9cd320b9ea81dce1" providerId="LiveId" clId="{23663DC4-DB1B-41A3-AD5A-90AC34302E1B}" dt="2022-06-08T08:45:59.547" v="2507" actId="1076"/>
        <pc:sldMkLst>
          <pc:docMk/>
          <pc:sldMk cId="2988376638" sldId="298"/>
        </pc:sldMkLst>
        <pc:spChg chg="mod">
          <ac:chgData name="이 경재" userId="9cd320b9ea81dce1" providerId="LiveId" clId="{23663DC4-DB1B-41A3-AD5A-90AC34302E1B}" dt="2022-06-08T08:37:21.780" v="2185"/>
          <ac:spMkLst>
            <pc:docMk/>
            <pc:sldMk cId="2988376638" sldId="298"/>
            <ac:spMk id="2" creationId="{6540117E-DCC9-5E7C-20C3-211AFD83D035}"/>
          </ac:spMkLst>
        </pc:spChg>
        <pc:spChg chg="add del">
          <ac:chgData name="이 경재" userId="9cd320b9ea81dce1" providerId="LiveId" clId="{23663DC4-DB1B-41A3-AD5A-90AC34302E1B}" dt="2022-06-08T08:38:30.362" v="2203"/>
          <ac:spMkLst>
            <pc:docMk/>
            <pc:sldMk cId="2988376638" sldId="298"/>
            <ac:spMk id="3" creationId="{87D34241-3283-9AB0-83A3-C33091D333CC}"/>
          </ac:spMkLst>
        </pc:spChg>
        <pc:spChg chg="add del">
          <ac:chgData name="이 경재" userId="9cd320b9ea81dce1" providerId="LiveId" clId="{23663DC4-DB1B-41A3-AD5A-90AC34302E1B}" dt="2022-06-08T08:38:34.338" v="2206"/>
          <ac:spMkLst>
            <pc:docMk/>
            <pc:sldMk cId="2988376638" sldId="298"/>
            <ac:spMk id="4" creationId="{4FDCD627-5675-27F8-F347-1AE102A03951}"/>
          </ac:spMkLst>
        </pc:spChg>
        <pc:spChg chg="add mod">
          <ac:chgData name="이 경재" userId="9cd320b9ea81dce1" providerId="LiveId" clId="{23663DC4-DB1B-41A3-AD5A-90AC34302E1B}" dt="2022-06-08T08:45:59.547" v="2507" actId="1076"/>
          <ac:spMkLst>
            <pc:docMk/>
            <pc:sldMk cId="2988376638" sldId="298"/>
            <ac:spMk id="15" creationId="{BC5EDDB4-180B-92AA-6FEA-E60E752632DF}"/>
          </ac:spMkLst>
        </pc:spChg>
        <pc:picChg chg="add del mod">
          <ac:chgData name="이 경재" userId="9cd320b9ea81dce1" providerId="LiveId" clId="{23663DC4-DB1B-41A3-AD5A-90AC34302E1B}" dt="2022-06-08T08:37:37.549" v="2202"/>
          <ac:picMkLst>
            <pc:docMk/>
            <pc:sldMk cId="2988376638" sldId="298"/>
            <ac:picMk id="6" creationId="{F614BFE7-42D4-7CD7-057E-CEDF1343557A}"/>
          </ac:picMkLst>
        </pc:picChg>
        <pc:picChg chg="add del mod">
          <ac:chgData name="이 경재" userId="9cd320b9ea81dce1" providerId="LiveId" clId="{23663DC4-DB1B-41A3-AD5A-90AC34302E1B}" dt="2022-06-08T08:37:37.143" v="2201"/>
          <ac:picMkLst>
            <pc:docMk/>
            <pc:sldMk cId="2988376638" sldId="298"/>
            <ac:picMk id="8" creationId="{C56AA197-6607-C3D6-E54B-AD8366D34B6F}"/>
          </ac:picMkLst>
        </pc:picChg>
        <pc:picChg chg="add mod">
          <ac:chgData name="이 경재" userId="9cd320b9ea81dce1" providerId="LiveId" clId="{23663DC4-DB1B-41A3-AD5A-90AC34302E1B}" dt="2022-06-08T08:44:44.798" v="2409" actId="14100"/>
          <ac:picMkLst>
            <pc:docMk/>
            <pc:sldMk cId="2988376638" sldId="298"/>
            <ac:picMk id="10" creationId="{3E11E9F7-8272-5535-CA00-86852D8BFB60}"/>
          </ac:picMkLst>
        </pc:picChg>
        <pc:picChg chg="add mod">
          <ac:chgData name="이 경재" userId="9cd320b9ea81dce1" providerId="LiveId" clId="{23663DC4-DB1B-41A3-AD5A-90AC34302E1B}" dt="2022-06-08T08:44:50.677" v="2411" actId="14100"/>
          <ac:picMkLst>
            <pc:docMk/>
            <pc:sldMk cId="2988376638" sldId="298"/>
            <ac:picMk id="12" creationId="{227DC442-2068-F621-B7E2-455202F620B7}"/>
          </ac:picMkLst>
        </pc:picChg>
        <pc:picChg chg="add mod">
          <ac:chgData name="이 경재" userId="9cd320b9ea81dce1" providerId="LiveId" clId="{23663DC4-DB1B-41A3-AD5A-90AC34302E1B}" dt="2022-06-08T08:44:56.741" v="2414" actId="14100"/>
          <ac:picMkLst>
            <pc:docMk/>
            <pc:sldMk cId="2988376638" sldId="298"/>
            <ac:picMk id="14" creationId="{15467D55-1B12-EAA9-1DF0-76F514D117BB}"/>
          </ac:picMkLst>
        </pc:picChg>
      </pc:sldChg>
      <pc:sldChg chg="addSp delSp modSp new mod">
        <pc:chgData name="이 경재" userId="9cd320b9ea81dce1" providerId="LiveId" clId="{23663DC4-DB1B-41A3-AD5A-90AC34302E1B}" dt="2022-06-08T08:46:33.172" v="2557" actId="255"/>
        <pc:sldMkLst>
          <pc:docMk/>
          <pc:sldMk cId="2442109238" sldId="299"/>
        </pc:sldMkLst>
        <pc:spChg chg="mod">
          <ac:chgData name="이 경재" userId="9cd320b9ea81dce1" providerId="LiveId" clId="{23663DC4-DB1B-41A3-AD5A-90AC34302E1B}" dt="2022-06-08T08:40:39.631" v="2250" actId="20577"/>
          <ac:spMkLst>
            <pc:docMk/>
            <pc:sldMk cId="2442109238" sldId="299"/>
            <ac:spMk id="2" creationId="{6BA9AC4A-CBE6-715B-0258-459821E3F4FE}"/>
          </ac:spMkLst>
        </pc:spChg>
        <pc:spChg chg="del">
          <ac:chgData name="이 경재" userId="9cd320b9ea81dce1" providerId="LiveId" clId="{23663DC4-DB1B-41A3-AD5A-90AC34302E1B}" dt="2022-06-08T08:40:44.021" v="2251"/>
          <ac:spMkLst>
            <pc:docMk/>
            <pc:sldMk cId="2442109238" sldId="299"/>
            <ac:spMk id="3" creationId="{BCA537D1-138E-12BC-5956-700556609171}"/>
          </ac:spMkLst>
        </pc:spChg>
        <pc:spChg chg="del">
          <ac:chgData name="이 경재" userId="9cd320b9ea81dce1" providerId="LiveId" clId="{23663DC4-DB1B-41A3-AD5A-90AC34302E1B}" dt="2022-06-08T08:40:53.122" v="2256"/>
          <ac:spMkLst>
            <pc:docMk/>
            <pc:sldMk cId="2442109238" sldId="299"/>
            <ac:spMk id="4" creationId="{C2E8C200-3DE1-A243-F9E1-5316C45977A8}"/>
          </ac:spMkLst>
        </pc:spChg>
        <pc:spChg chg="add del mod">
          <ac:chgData name="이 경재" userId="9cd320b9ea81dce1" providerId="LiveId" clId="{23663DC4-DB1B-41A3-AD5A-90AC34302E1B}" dt="2022-06-08T08:41:32.341" v="2261"/>
          <ac:spMkLst>
            <pc:docMk/>
            <pc:sldMk cId="2442109238" sldId="299"/>
            <ac:spMk id="10" creationId="{27D2DB17-BC47-1938-E1DA-610F46A1D232}"/>
          </ac:spMkLst>
        </pc:spChg>
        <pc:spChg chg="add del mod">
          <ac:chgData name="이 경재" userId="9cd320b9ea81dce1" providerId="LiveId" clId="{23663DC4-DB1B-41A3-AD5A-90AC34302E1B}" dt="2022-06-08T08:42:06.796" v="2269"/>
          <ac:spMkLst>
            <pc:docMk/>
            <pc:sldMk cId="2442109238" sldId="299"/>
            <ac:spMk id="14" creationId="{0488568E-FA2E-C154-424D-F053C47B5412}"/>
          </ac:spMkLst>
        </pc:spChg>
        <pc:spChg chg="add mod">
          <ac:chgData name="이 경재" userId="9cd320b9ea81dce1" providerId="LiveId" clId="{23663DC4-DB1B-41A3-AD5A-90AC34302E1B}" dt="2022-06-08T08:46:33.172" v="2557" actId="255"/>
          <ac:spMkLst>
            <pc:docMk/>
            <pc:sldMk cId="2442109238" sldId="299"/>
            <ac:spMk id="17" creationId="{8638AB16-99A2-46AC-84AC-158A85CC9F02}"/>
          </ac:spMkLst>
        </pc:spChg>
        <pc:spChg chg="add mod">
          <ac:chgData name="이 경재" userId="9cd320b9ea81dce1" providerId="LiveId" clId="{23663DC4-DB1B-41A3-AD5A-90AC34302E1B}" dt="2022-06-08T08:43:28.649" v="2393" actId="255"/>
          <ac:spMkLst>
            <pc:docMk/>
            <pc:sldMk cId="2442109238" sldId="299"/>
            <ac:spMk id="18" creationId="{F26BFE30-D7F1-1725-80E5-D8636E7739B9}"/>
          </ac:spMkLst>
        </pc:spChg>
        <pc:picChg chg="add del mod">
          <ac:chgData name="이 경재" userId="9cd320b9ea81dce1" providerId="LiveId" clId="{23663DC4-DB1B-41A3-AD5A-90AC34302E1B}" dt="2022-06-08T08:41:04.794" v="2260" actId="21"/>
          <ac:picMkLst>
            <pc:docMk/>
            <pc:sldMk cId="2442109238" sldId="299"/>
            <ac:picMk id="6" creationId="{1A4037CE-483B-DA99-D82F-3D9D846F37F3}"/>
          </ac:picMkLst>
        </pc:picChg>
        <pc:picChg chg="add mod">
          <ac:chgData name="이 경재" userId="9cd320b9ea81dce1" providerId="LiveId" clId="{23663DC4-DB1B-41A3-AD5A-90AC34302E1B}" dt="2022-06-08T08:42:18.491" v="2275" actId="1076"/>
          <ac:picMkLst>
            <pc:docMk/>
            <pc:sldMk cId="2442109238" sldId="299"/>
            <ac:picMk id="8" creationId="{6E162A8A-709F-5CAD-0F49-E5B4A78C113A}"/>
          </ac:picMkLst>
        </pc:picChg>
        <pc:picChg chg="add del mod">
          <ac:chgData name="이 경재" userId="9cd320b9ea81dce1" providerId="LiveId" clId="{23663DC4-DB1B-41A3-AD5A-90AC34302E1B}" dt="2022-06-08T08:41:58.205" v="2268" actId="21"/>
          <ac:picMkLst>
            <pc:docMk/>
            <pc:sldMk cId="2442109238" sldId="299"/>
            <ac:picMk id="12" creationId="{18012FF5-E1E8-488E-C779-8BAA83D9920D}"/>
          </ac:picMkLst>
        </pc:picChg>
        <pc:picChg chg="add mod">
          <ac:chgData name="이 경재" userId="9cd320b9ea81dce1" providerId="LiveId" clId="{23663DC4-DB1B-41A3-AD5A-90AC34302E1B}" dt="2022-06-08T08:42:13.924" v="2274" actId="14100"/>
          <ac:picMkLst>
            <pc:docMk/>
            <pc:sldMk cId="2442109238" sldId="299"/>
            <ac:picMk id="16" creationId="{041707EE-F808-2E4F-F1EC-B553B07DF394}"/>
          </ac:picMkLst>
        </pc:picChg>
      </pc:sldChg>
      <pc:sldChg chg="new">
        <pc:chgData name="이 경재" userId="9cd320b9ea81dce1" providerId="LiveId" clId="{23663DC4-DB1B-41A3-AD5A-90AC34302E1B}" dt="2022-06-08T08:43:38.071" v="2394" actId="680"/>
        <pc:sldMkLst>
          <pc:docMk/>
          <pc:sldMk cId="4027701275" sldId="30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6F1B9EE-A0DB-4B8F-BCAD-D51757A393CF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6월 13일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837A6B-DAA4-4C2D-AEAB-4E9E7009579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050F610-46B5-44BA-9ED0-3F306AECE20C}" type="datetime4">
              <a:rPr lang="ko-KR" altLang="en-US" smtClean="0"/>
              <a:pPr/>
              <a:t>2022년 6월 13일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266150-FA26-45B5-BF0B-186B42A09DC9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5524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178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918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280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340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rmAutofit/>
          </a:bodyPr>
          <a:lstStyle>
            <a:lvl1pPr>
              <a:lnSpc>
                <a:spcPct val="80000"/>
              </a:lnSpc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3886E78-ECD3-42F8-9F04-C00F4F4E7040}" type="datetime4">
              <a:rPr lang="ko-KR" altLang="en-US" smtClean="0"/>
              <a:pPr/>
              <a:t>2022년 6월 13일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93B167E-EA96-4147-81DE-549160052C2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 useBgFill="1">
        <p:nvSpPr>
          <p:cNvPr id="20" name="자유형(F) 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9087EED-CD89-4439-8B1C-EA39B982C6F2}" type="datetime4">
              <a:rPr lang="ko-KR" altLang="en-US" smtClean="0"/>
              <a:pPr/>
              <a:t>2022년 6월 13일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93B167E-EA96-4147-81DE-549160052C22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자유형(F) 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58667" y="685800"/>
            <a:ext cx="1295401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2DE6DB6-1AF7-46B3-8212-D476D89DABF2}" type="datetime4">
              <a:rPr lang="ko-KR" altLang="en-US" smtClean="0"/>
              <a:pPr/>
              <a:t>2022년 6월 13일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93B167E-EA96-4147-81DE-549160052C2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6734FC-99EE-403B-9CE0-93B4B0C6B69E}" type="datetime4">
              <a:rPr lang="ko-KR" altLang="en-US" smtClean="0"/>
              <a:t>2022년 6월 13일</a:t>
            </a:fld>
            <a:endParaRPr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360" y="1905000"/>
            <a:ext cx="9142999" cy="2667000"/>
          </a:xfrm>
        </p:spPr>
        <p:txBody>
          <a:bodyPr rtlCol="0" anchor="b">
            <a:noAutofit/>
          </a:bodyPr>
          <a:lstStyle>
            <a:lvl1pPr algn="l">
              <a:defRPr sz="48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520FD7-E7F6-4459-AD4F-3A245053B169}" type="datetime4">
              <a:rPr lang="ko-KR" altLang="en-US" smtClean="0"/>
              <a:pPr/>
              <a:t>2022년 6월 13일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93B167E-EA96-4147-81DE-549160052C2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6" name="자유형(F) 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253FC5-51CD-4B9E-BA93-E87894488DFF}" type="datetime4">
              <a:rPr lang="ko-KR" altLang="en-US" smtClean="0"/>
              <a:t>2022년 6월 13일</a:t>
            </a:fld>
            <a:endParaRPr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61936B-915B-452A-AF0E-47C81E773DBF}" type="datetime4">
              <a:rPr lang="ko-KR" altLang="en-US" smtClean="0"/>
              <a:t>2022년 6월 13일</a:t>
            </a:fld>
            <a:endParaRPr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F2420C-CB63-4F2C-93AA-7126AEFC368B}" type="datetime4">
              <a:rPr lang="ko-KR" altLang="en-US" smtClean="0"/>
              <a:t>2022년 6월 13일</a:t>
            </a:fld>
            <a:endParaRPr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A93014F-2A9C-4525-9739-5E6E87ACB716}" type="datetime4">
              <a:rPr lang="ko-KR" altLang="en-US" smtClean="0"/>
              <a:pPr/>
              <a:t>2022년 6월 13일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93B167E-EA96-4147-81DE-549160052C2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(F) 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568" y="2087880"/>
            <a:ext cx="5791200" cy="3886200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D18ED5-F900-43EA-90E3-064D11B6FC14}" type="datetime4">
              <a:rPr lang="ko-KR" altLang="en-US" smtClean="0"/>
              <a:pPr/>
              <a:t>2022년 6월 13일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93B167E-EA96-4147-81DE-549160052C2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(F) 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B71CB5-120D-405A-B8F5-B8E4B6522FA6}" type="datetime4">
              <a:rPr lang="ko-KR" altLang="en-US" smtClean="0"/>
              <a:pPr/>
              <a:t>2022년 6월 13일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93B167E-EA96-4147-81DE-549160052C2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직사각형 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44412" y="6420898"/>
            <a:ext cx="1260000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6E29EC-8481-4FB3-8DE9-D99E286E02F7}" type="datetime4">
              <a:rPr lang="ko-KR" altLang="en-US" smtClean="0"/>
              <a:t>2022년 6월 13일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93B167E-EA96-4147-81DE-549160052C2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38" name="자유형(F) 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SzPct val="110000"/>
        <a:buFont typeface="Arial" pitchFamily="34" charset="0"/>
        <a:buChar char="▪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2625" indent="-274320" algn="l" defTabSz="914400" rtl="0" eaLnBrk="1" latinLnBrk="1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097280" indent="-274320" algn="l" defTabSz="914400" rtl="0" eaLnBrk="1" latinLnBrk="1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508760" indent="-274320" algn="l" defTabSz="914400" rtl="0" eaLnBrk="1" latinLnBrk="1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920240" indent="-274320" algn="l" defTabSz="914400" rtl="0" eaLnBrk="1" latinLnBrk="1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331720" indent="-274320" algn="l" defTabSz="914400" rtl="0" eaLnBrk="1" latinLnBrk="1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1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1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1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졸업작품 보고서</a:t>
            </a:r>
            <a:br>
              <a:rPr lang="en-US" altLang="ko-KR" dirty="0"/>
            </a:br>
            <a:r>
              <a:rPr lang="ko-KR" altLang="en-US" sz="3000" dirty="0"/>
              <a:t>사물인터넷 </a:t>
            </a:r>
            <a:r>
              <a:rPr lang="en-US" altLang="ko-KR" sz="3000" dirty="0"/>
              <a:t>&amp; </a:t>
            </a:r>
            <a:r>
              <a:rPr lang="ko-KR" altLang="en-US" sz="3000" dirty="0"/>
              <a:t>네트워크 프로그래밍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이경재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/>
              <a:t>지도교수</a:t>
            </a:r>
            <a:r>
              <a:rPr lang="en-US" altLang="ko-KR" dirty="0"/>
              <a:t>: </a:t>
            </a:r>
            <a:r>
              <a:rPr lang="ko-KR" altLang="en-US" dirty="0" err="1"/>
              <a:t>정중수</a:t>
            </a:r>
            <a:r>
              <a:rPr lang="ko-KR" altLang="en-US" dirty="0"/>
              <a:t> 교수님</a:t>
            </a:r>
            <a:endParaRPr lang="en-US" altLang="ko-KR" dirty="0"/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2022.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06. 06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931BC-A887-6856-6870-1E038726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5000" dirty="0"/>
              <a:t>6. </a:t>
            </a:r>
            <a:r>
              <a:rPr lang="ko-KR" altLang="en-US" sz="5000" dirty="0"/>
              <a:t>프로젝트 내용 및 코드</a:t>
            </a:r>
            <a:br>
              <a:rPr lang="en-US" altLang="ko-KR" sz="4500" dirty="0"/>
            </a:br>
            <a:r>
              <a:rPr lang="en-US" altLang="ko-KR" sz="3000" dirty="0"/>
              <a:t>2) </a:t>
            </a:r>
            <a:r>
              <a:rPr lang="ko-KR" altLang="en-US" sz="3000" dirty="0"/>
              <a:t>안드로이드 스튜디오 사전작업</a:t>
            </a:r>
            <a:endParaRPr lang="ko-KR" altLang="en-US" sz="4500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EF71FD38-0A10-4A5C-7DD1-24B40AAD74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4412" y="3365182"/>
            <a:ext cx="5184575" cy="10550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259B5C-7579-4DF5-0FF0-119A1D313130}"/>
              </a:ext>
            </a:extLst>
          </p:cNvPr>
          <p:cNvSpPr txBox="1"/>
          <p:nvPr/>
        </p:nvSpPr>
        <p:spPr>
          <a:xfrm>
            <a:off x="621804" y="1905000"/>
            <a:ext cx="504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안드로이드 스튜디오에서 외부 인터넷을 사용하기 위해 </a:t>
            </a:r>
            <a:r>
              <a:rPr lang="en-US" altLang="ko-KR" dirty="0" err="1"/>
              <a:t>Menifest</a:t>
            </a:r>
            <a:r>
              <a:rPr lang="ko-KR" altLang="en-US" dirty="0"/>
              <a:t>에 아래 코드 추가</a:t>
            </a:r>
            <a:endParaRPr lang="en-US" altLang="ko-KR" dirty="0"/>
          </a:p>
          <a:p>
            <a:r>
              <a:rPr lang="fr-FR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&lt;uses-permission android:name="android.permission.INTERNET"&gt;</a:t>
            </a:r>
            <a:endParaRPr lang="fr-FR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451AD0-EFDC-AE52-E95B-7491D18F5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4" y="3365182"/>
            <a:ext cx="4608512" cy="105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394C5D-2C03-A311-1594-BBC7FED0E824}"/>
              </a:ext>
            </a:extLst>
          </p:cNvPr>
          <p:cNvSpPr txBox="1"/>
          <p:nvPr/>
        </p:nvSpPr>
        <p:spPr>
          <a:xfrm>
            <a:off x="6094412" y="1905000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모든 </a:t>
            </a:r>
            <a:r>
              <a:rPr lang="en-US" altLang="ko-KR" dirty="0"/>
              <a:t>Http URL</a:t>
            </a:r>
            <a:r>
              <a:rPr lang="ko-KR" altLang="en-US" dirty="0"/>
              <a:t>에 대해서 접근 허용하기 위해</a:t>
            </a:r>
            <a:endParaRPr lang="en-US" altLang="ko-KR" dirty="0"/>
          </a:p>
          <a:p>
            <a:pPr algn="l"/>
            <a:r>
              <a:rPr lang="en-US" altLang="ko-KR" dirty="0" err="1"/>
              <a:t>Menifest</a:t>
            </a:r>
            <a:r>
              <a:rPr lang="ko-KR" altLang="en-US" dirty="0"/>
              <a:t>의 </a:t>
            </a:r>
            <a:r>
              <a:rPr lang="en-US" altLang="ko-KR" dirty="0"/>
              <a:t>application</a:t>
            </a:r>
            <a:r>
              <a:rPr lang="ko-KR" altLang="en-US" dirty="0"/>
              <a:t>태그에서 아래 코드 추가</a:t>
            </a:r>
          </a:p>
        </p:txBody>
      </p:sp>
    </p:spTree>
    <p:extLst>
      <p:ext uri="{BB962C8B-B14F-4D97-AF65-F5344CB8AC3E}">
        <p14:creationId xmlns:p14="http://schemas.microsoft.com/office/powerpoint/2010/main" val="359919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931BC-A887-6856-6870-1E0387264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02" y="188640"/>
            <a:ext cx="10332641" cy="114455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5000" dirty="0"/>
              <a:t>6. </a:t>
            </a:r>
            <a:r>
              <a:rPr lang="ko-KR" altLang="en-US" sz="5000" dirty="0"/>
              <a:t>프로젝트 내용 및 코드</a:t>
            </a:r>
            <a:br>
              <a:rPr lang="en-US" altLang="ko-KR" sz="5400" dirty="0"/>
            </a:br>
            <a:r>
              <a:rPr lang="en-US" altLang="ko-KR" sz="3000" dirty="0"/>
              <a:t>3) </a:t>
            </a:r>
            <a:r>
              <a:rPr lang="ko-KR" altLang="en-US" sz="3000" dirty="0"/>
              <a:t>안드로이드 </a:t>
            </a:r>
            <a:r>
              <a:rPr lang="en-US" altLang="ko-KR" sz="3000" dirty="0"/>
              <a:t>XML</a:t>
            </a:r>
            <a:endParaRPr lang="ko-KR" altLang="en-US" sz="3000" dirty="0"/>
          </a:p>
        </p:txBody>
      </p:sp>
      <p:pic>
        <p:nvPicPr>
          <p:cNvPr id="16" name="내용 개체 틀 15" descr="텍스트이(가) 표시된 사진&#10;&#10;자동 생성된 설명">
            <a:extLst>
              <a:ext uri="{FF2B5EF4-FFF2-40B4-BE49-F238E27FC236}">
                <a16:creationId xmlns:a16="http://schemas.microsoft.com/office/drawing/2014/main" id="{A51460EA-02B2-DA83-4F82-06EB188FCC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17634" y="1905000"/>
            <a:ext cx="3280178" cy="4267200"/>
          </a:xfrm>
        </p:spPr>
      </p:pic>
      <p:pic>
        <p:nvPicPr>
          <p:cNvPr id="14" name="내용 개체 틀 13" descr="텍스트이(가) 표시된 사진&#10;&#10;자동 생성된 설명">
            <a:extLst>
              <a:ext uri="{FF2B5EF4-FFF2-40B4-BE49-F238E27FC236}">
                <a16:creationId xmlns:a16="http://schemas.microsoft.com/office/drawing/2014/main" id="{E881B629-D34F-4232-0B36-FFBE31E73B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33772" y="1905000"/>
            <a:ext cx="3255014" cy="4267200"/>
          </a:xfr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23FED503-A3A7-06A0-C188-196BE1021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660" y="1905000"/>
            <a:ext cx="3266725" cy="425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7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C2278-4565-9947-55A8-C5E65606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500" dirty="0"/>
              <a:t>6. </a:t>
            </a:r>
            <a:r>
              <a:rPr lang="ko-KR" altLang="en-US" sz="4500" dirty="0"/>
              <a:t>프로젝트 내용 및 코드</a:t>
            </a:r>
            <a:br>
              <a:rPr lang="en-US" altLang="ko-KR" sz="3200" dirty="0"/>
            </a:br>
            <a:r>
              <a:rPr lang="en-US" altLang="ko-KR" sz="2700" dirty="0"/>
              <a:t>3) </a:t>
            </a:r>
            <a:r>
              <a:rPr lang="ko-KR" altLang="en-US" sz="2700" dirty="0"/>
              <a:t>안드로이드 </a:t>
            </a:r>
            <a:r>
              <a:rPr lang="en-US" altLang="ko-KR" sz="2700" dirty="0"/>
              <a:t>java(1)</a:t>
            </a:r>
            <a:endParaRPr lang="ko-KR" altLang="en-US" sz="2700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15FF3917-3B95-902E-1E6C-13ABDC76E8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9756" y="1969495"/>
            <a:ext cx="3603928" cy="4267200"/>
          </a:xfrm>
        </p:spPr>
      </p:pic>
      <p:pic>
        <p:nvPicPr>
          <p:cNvPr id="13" name="내용 개체 틀 12" descr="텍스트이(가) 표시된 사진&#10;&#10;자동 생성된 설명">
            <a:extLst>
              <a:ext uri="{FF2B5EF4-FFF2-40B4-BE49-F238E27FC236}">
                <a16:creationId xmlns:a16="http://schemas.microsoft.com/office/drawing/2014/main" id="{4A18D6CE-7E10-29A8-04E5-16FA2987A7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150196" y="1969493"/>
            <a:ext cx="3528392" cy="42672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A1D20B-A0BB-5DD9-24EF-6F90416DFF20}"/>
              </a:ext>
            </a:extLst>
          </p:cNvPr>
          <p:cNvSpPr txBox="1"/>
          <p:nvPr/>
        </p:nvSpPr>
        <p:spPr>
          <a:xfrm>
            <a:off x="189756" y="6381328"/>
            <a:ext cx="360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변수선언 및 </a:t>
            </a:r>
            <a:r>
              <a:rPr lang="en-US" altLang="ko-KR" dirty="0" err="1"/>
              <a:t>OnCreate</a:t>
            </a:r>
            <a:r>
              <a:rPr lang="ko-KR" altLang="en-US" dirty="0"/>
              <a:t>부분</a:t>
            </a:r>
            <a:endParaRPr lang="en-US" altLang="ko-KR" dirty="0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0D0B7861-B82D-A853-C6B0-319D9DC42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636" y="1969493"/>
            <a:ext cx="3589256" cy="42671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7DAE74-F1A0-2C76-9A6D-C23FFE0C0027}"/>
              </a:ext>
            </a:extLst>
          </p:cNvPr>
          <p:cNvSpPr txBox="1"/>
          <p:nvPr/>
        </p:nvSpPr>
        <p:spPr>
          <a:xfrm>
            <a:off x="4063490" y="6381328"/>
            <a:ext cx="360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등록버튼 클릭 시 작동되는 코드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194136-8914-6A20-B55A-E70F4BDBA82E}"/>
              </a:ext>
            </a:extLst>
          </p:cNvPr>
          <p:cNvSpPr txBox="1"/>
          <p:nvPr/>
        </p:nvSpPr>
        <p:spPr>
          <a:xfrm>
            <a:off x="7822604" y="638132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전체보기 버튼 클릭 시 작동되는 코드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022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AB942-69CC-9FE8-B24E-A89E8BD9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5000" dirty="0"/>
              <a:t>6. </a:t>
            </a:r>
            <a:r>
              <a:rPr lang="ko-KR" altLang="en-US" sz="5000" dirty="0"/>
              <a:t>프로젝트 내용 및 코드</a:t>
            </a:r>
            <a:br>
              <a:rPr lang="en-US" altLang="ko-KR" sz="4000" dirty="0"/>
            </a:br>
            <a:r>
              <a:rPr lang="en-US" altLang="ko-KR" sz="3000" dirty="0"/>
              <a:t>3) </a:t>
            </a:r>
            <a:r>
              <a:rPr lang="ko-KR" altLang="en-US" sz="3000" dirty="0"/>
              <a:t>안드로이드 </a:t>
            </a:r>
            <a:r>
              <a:rPr lang="en-US" altLang="ko-KR" sz="3000" dirty="0"/>
              <a:t>java(2)</a:t>
            </a:r>
            <a:endParaRPr lang="ko-KR" altLang="en-US" sz="3000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FD661B51-2D3C-148E-DC1B-A6755E53B0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1764" y="2159318"/>
            <a:ext cx="3744416" cy="3758560"/>
          </a:xfrm>
        </p:spPr>
      </p:pic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078996F7-2CB0-4BC9-230F-C0553EBE4B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50196" y="2176540"/>
            <a:ext cx="3744416" cy="3758560"/>
          </a:xfr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CF4B45D-807C-0BCF-0FE1-1F0FE7FEB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646" y="2159318"/>
            <a:ext cx="3744416" cy="375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6E24E-92AD-E255-70A7-BCD16D47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5000" dirty="0"/>
              <a:t>6. </a:t>
            </a:r>
            <a:r>
              <a:rPr lang="ko-KR" altLang="en-US" sz="5000" dirty="0"/>
              <a:t>프로젝트 내용 및 코드</a:t>
            </a:r>
            <a:br>
              <a:rPr lang="en-US" altLang="ko-KR" sz="4000" dirty="0"/>
            </a:br>
            <a:r>
              <a:rPr lang="en-US" altLang="ko-KR" sz="3000" dirty="0"/>
              <a:t>3) </a:t>
            </a:r>
            <a:r>
              <a:rPr lang="ko-KR" altLang="en-US" sz="3000" dirty="0"/>
              <a:t>안드로이드 </a:t>
            </a:r>
            <a:r>
              <a:rPr lang="en-US" altLang="ko-KR" sz="3000" dirty="0"/>
              <a:t>java(3)</a:t>
            </a:r>
            <a:endParaRPr lang="ko-KR" altLang="en-US" sz="3000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FAEE0E82-6632-CFA6-C577-8C6032A177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5820" y="2132855"/>
            <a:ext cx="3768352" cy="3812865"/>
          </a:xfrm>
        </p:spPr>
      </p:pic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A428EA01-FAB9-FBB2-2E37-3461F0B8A9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52246" y="2155328"/>
            <a:ext cx="3768352" cy="3790392"/>
          </a:xfr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219CAA0-15BC-DA0E-49A9-1409C2EC9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236" y="2155328"/>
            <a:ext cx="3768352" cy="379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0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9E77D-B1FC-4808-C5F5-31D3CE4D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</p:spPr>
        <p:txBody>
          <a:bodyPr anchor="b">
            <a:noAutofit/>
          </a:bodyPr>
          <a:lstStyle/>
          <a:p>
            <a:pPr algn="ctr"/>
            <a:r>
              <a:rPr lang="en-US" altLang="ko-KR" sz="4500" dirty="0"/>
              <a:t>6. </a:t>
            </a:r>
            <a:r>
              <a:rPr lang="ko-KR" altLang="en-US" sz="4500" dirty="0"/>
              <a:t>프로젝트 내용 및 코드</a:t>
            </a:r>
            <a:br>
              <a:rPr lang="en-US" altLang="ko-KR" sz="4500" dirty="0"/>
            </a:br>
            <a:r>
              <a:rPr lang="en-US" altLang="ko-KR" sz="2700" dirty="0"/>
              <a:t>4) </a:t>
            </a:r>
            <a:r>
              <a:rPr lang="ko-KR" altLang="en-US" sz="2700" dirty="0"/>
              <a:t>문제 해결 및 미해결 문제</a:t>
            </a:r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43DF79FF-4382-057D-C211-A642DF413B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9796" y="1933600"/>
            <a:ext cx="3851147" cy="4267200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775F481-4CD0-4B66-00E5-D2A1FA262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0276" y="1933600"/>
            <a:ext cx="4416552" cy="1834734"/>
          </a:xfrm>
        </p:spPr>
        <p:txBody>
          <a:bodyPr/>
          <a:lstStyle/>
          <a:p>
            <a:r>
              <a:rPr lang="en-US" dirty="0" err="1"/>
              <a:t>showResult</a:t>
            </a:r>
            <a:r>
              <a:rPr lang="ko-KR" altLang="en-US" dirty="0"/>
              <a:t>를 추가하여 전체보기를 눌렀을 때 깔끔하게 </a:t>
            </a:r>
            <a:r>
              <a:rPr lang="en-US" altLang="ko-KR" dirty="0" err="1"/>
              <a:t>json</a:t>
            </a:r>
            <a:r>
              <a:rPr lang="ko-KR" altLang="en-US" dirty="0"/>
              <a:t>파일이 출력될 수 있도록 하려 했으나 해결하지 못한 상태입니다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7DEC4F3-BE7E-4919-1FF0-4D834CD4C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276" y="5126287"/>
            <a:ext cx="6576630" cy="10745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4654A4-353D-39B1-3359-B2287561C3EE}"/>
              </a:ext>
            </a:extLst>
          </p:cNvPr>
          <p:cNvSpPr txBox="1"/>
          <p:nvPr/>
        </p:nvSpPr>
        <p:spPr>
          <a:xfrm>
            <a:off x="5158308" y="4561029"/>
            <a:ext cx="579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방화벽 문제 해결</a:t>
            </a:r>
          </a:p>
        </p:txBody>
      </p:sp>
    </p:spTree>
    <p:extLst>
      <p:ext uri="{BB962C8B-B14F-4D97-AF65-F5344CB8AC3E}">
        <p14:creationId xmlns:p14="http://schemas.microsoft.com/office/powerpoint/2010/main" val="238359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0117E-DCC9-5E7C-20C3-211AFD83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5000" dirty="0"/>
              <a:t>6. </a:t>
            </a:r>
            <a:r>
              <a:rPr lang="ko-KR" altLang="en-US" sz="5000" dirty="0"/>
              <a:t>프로젝트 내용 및 코드</a:t>
            </a:r>
            <a:br>
              <a:rPr lang="en-US" altLang="ko-KR" sz="8000" dirty="0"/>
            </a:br>
            <a:r>
              <a:rPr lang="en-US" altLang="ko-KR" sz="3000" dirty="0"/>
              <a:t>5) PHP</a:t>
            </a:r>
            <a:r>
              <a:rPr lang="ko-KR" altLang="en-US" sz="3000" dirty="0"/>
              <a:t> 코드 </a:t>
            </a:r>
            <a:r>
              <a:rPr lang="en-US" altLang="ko-KR" sz="3000" dirty="0"/>
              <a:t>DB insert</a:t>
            </a:r>
            <a:r>
              <a:rPr lang="ko-KR" altLang="en-US" sz="3000" dirty="0"/>
              <a:t>부분</a:t>
            </a:r>
          </a:p>
        </p:txBody>
      </p:sp>
      <p:pic>
        <p:nvPicPr>
          <p:cNvPr id="10" name="내용 개체 틀 9" descr="텍스트이(가) 표시된 사진&#10;&#10;자동 생성된 설명">
            <a:extLst>
              <a:ext uri="{FF2B5EF4-FFF2-40B4-BE49-F238E27FC236}">
                <a16:creationId xmlns:a16="http://schemas.microsoft.com/office/drawing/2014/main" id="{3E11E9F7-8272-5535-CA00-86852D8BFB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1764" y="1988840"/>
            <a:ext cx="4176464" cy="4032448"/>
          </a:xfrm>
        </p:spPr>
      </p:pic>
      <p:pic>
        <p:nvPicPr>
          <p:cNvPr id="12" name="내용 개체 틀 11" descr="텍스트이(가) 표시된 사진&#10;&#10;자동 생성된 설명">
            <a:extLst>
              <a:ext uri="{FF2B5EF4-FFF2-40B4-BE49-F238E27FC236}">
                <a16:creationId xmlns:a16="http://schemas.microsoft.com/office/drawing/2014/main" id="{227DC442-2068-F621-B7E2-455202F620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70276" y="1988840"/>
            <a:ext cx="3888432" cy="4032448"/>
          </a:xfr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15467D55-1B12-EAA9-1DF0-76F514D11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995" y="1988840"/>
            <a:ext cx="2870979" cy="40324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5EDDB4-180B-92AA-6FEA-E60E752632DF}"/>
              </a:ext>
            </a:extLst>
          </p:cNvPr>
          <p:cNvSpPr txBox="1"/>
          <p:nvPr/>
        </p:nvSpPr>
        <p:spPr>
          <a:xfrm>
            <a:off x="333772" y="6278312"/>
            <a:ext cx="730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안드로이드에서 </a:t>
            </a:r>
            <a:r>
              <a:rPr lang="en-US" altLang="ko-KR" dirty="0"/>
              <a:t>PHP</a:t>
            </a:r>
            <a:r>
              <a:rPr lang="ko-KR" altLang="en-US" dirty="0"/>
              <a:t>로 보낸 값을 </a:t>
            </a:r>
            <a:r>
              <a:rPr lang="en-US" altLang="ko-KR" dirty="0"/>
              <a:t>PHP</a:t>
            </a:r>
            <a:r>
              <a:rPr lang="ko-KR" altLang="en-US" dirty="0"/>
              <a:t>에서 </a:t>
            </a:r>
            <a:r>
              <a:rPr lang="en-US" altLang="ko-KR" dirty="0"/>
              <a:t>DB</a:t>
            </a:r>
            <a:r>
              <a:rPr lang="ko-KR" altLang="en-US" dirty="0"/>
              <a:t>로 옮겨주는 부분</a:t>
            </a:r>
          </a:p>
        </p:txBody>
      </p:sp>
    </p:spTree>
    <p:extLst>
      <p:ext uri="{BB962C8B-B14F-4D97-AF65-F5344CB8AC3E}">
        <p14:creationId xmlns:p14="http://schemas.microsoft.com/office/powerpoint/2010/main" val="298837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9AC4A-CBE6-715B-0258-459821E3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5000" dirty="0"/>
              <a:t>6. </a:t>
            </a:r>
            <a:r>
              <a:rPr lang="ko-KR" altLang="en-US" sz="5000" dirty="0"/>
              <a:t>프로젝트 내용 및 코드</a:t>
            </a:r>
            <a:br>
              <a:rPr lang="en-US" altLang="ko-KR" sz="8800" dirty="0"/>
            </a:br>
            <a:r>
              <a:rPr lang="en-US" altLang="ko-KR" sz="3000" dirty="0"/>
              <a:t>6) PHP</a:t>
            </a:r>
            <a:r>
              <a:rPr lang="ko-KR" altLang="en-US" sz="3000" dirty="0"/>
              <a:t> 코드 </a:t>
            </a:r>
            <a:r>
              <a:rPr lang="en-US" altLang="ko-KR" sz="3000" dirty="0" err="1"/>
              <a:t>getjson</a:t>
            </a:r>
            <a:r>
              <a:rPr lang="ko-KR" altLang="en-US" sz="3000" dirty="0"/>
              <a:t>부분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E162A8A-709F-5CAD-0F49-E5B4A78C11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8468" y="1988840"/>
            <a:ext cx="4240087" cy="3224386"/>
          </a:xfrm>
        </p:spPr>
      </p:pic>
      <p:pic>
        <p:nvPicPr>
          <p:cNvPr id="16" name="내용 개체 틀 15" descr="텍스트이(가) 표시된 사진&#10;&#10;자동 생성된 설명">
            <a:extLst>
              <a:ext uri="{FF2B5EF4-FFF2-40B4-BE49-F238E27FC236}">
                <a16:creationId xmlns:a16="http://schemas.microsoft.com/office/drawing/2014/main" id="{041707EE-F808-2E4F-F1EC-B553B07DF3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74988" y="1988840"/>
            <a:ext cx="4505828" cy="3224386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38AB16-99A2-46AC-84AC-158A85CC9F02}"/>
              </a:ext>
            </a:extLst>
          </p:cNvPr>
          <p:cNvSpPr txBox="1"/>
          <p:nvPr/>
        </p:nvSpPr>
        <p:spPr>
          <a:xfrm>
            <a:off x="6800750" y="5683121"/>
            <a:ext cx="4066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결과 화면을 안드로이드 전체보기 </a:t>
            </a:r>
            <a:r>
              <a:rPr lang="en-US" altLang="ko-KR" sz="2000" dirty="0"/>
              <a:t>Text</a:t>
            </a:r>
            <a:r>
              <a:rPr lang="ko-KR" altLang="en-US" sz="2000" dirty="0"/>
              <a:t>에 출력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6BFE30-D7F1-1725-80E5-D8636E7739B9}"/>
              </a:ext>
            </a:extLst>
          </p:cNvPr>
          <p:cNvSpPr txBox="1"/>
          <p:nvPr/>
        </p:nvSpPr>
        <p:spPr>
          <a:xfrm>
            <a:off x="1125860" y="5683121"/>
            <a:ext cx="4262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안드로이드 </a:t>
            </a:r>
            <a:r>
              <a:rPr lang="en-US" altLang="ko-KR" sz="2000" dirty="0"/>
              <a:t>DB</a:t>
            </a:r>
            <a:r>
              <a:rPr lang="ko-KR" altLang="en-US" sz="2000" dirty="0"/>
              <a:t>전체보기를 위해 사용된 코드</a:t>
            </a:r>
          </a:p>
        </p:txBody>
      </p:sp>
    </p:spTree>
    <p:extLst>
      <p:ext uri="{BB962C8B-B14F-4D97-AF65-F5344CB8AC3E}">
        <p14:creationId xmlns:p14="http://schemas.microsoft.com/office/powerpoint/2010/main" val="244210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06047-DAB2-6944-364E-F32CF969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9C87C-E8DC-408A-F362-8495207486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150FE9-73B7-A2E9-55D9-598A47F124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70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/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600" dirty="0">
                <a:solidFill>
                  <a:schemeClr val="accent4"/>
                </a:solidFill>
              </a:rPr>
              <a:t>INDEX</a:t>
            </a:r>
            <a:endParaRPr lang="ko-KR" altLang="en-US" sz="56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0" indent="-457200" rtl="0">
              <a:buAutoNum type="arabicPeriod"/>
            </a:pPr>
            <a:r>
              <a:rPr lang="ko-KR" altLang="en-US" dirty="0"/>
              <a:t>팀 구성원 및 팀 이름</a:t>
            </a:r>
            <a:endParaRPr lang="en-US" altLang="ko-KR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ko-KR" altLang="en-US" dirty="0"/>
              <a:t>주별 설계 내용</a:t>
            </a:r>
            <a:endParaRPr lang="en-US" altLang="ko-KR" dirty="0"/>
          </a:p>
          <a:p>
            <a:pPr marL="457200" indent="-457200" rtl="0">
              <a:buAutoNum type="arabicPeriod"/>
            </a:pPr>
            <a:r>
              <a:rPr lang="ko-KR" altLang="en-US" dirty="0"/>
              <a:t>소프트웨어 및 환경</a:t>
            </a:r>
            <a:endParaRPr lang="en-US" altLang="ko-KR" dirty="0"/>
          </a:p>
          <a:p>
            <a:pPr marL="457200" indent="-457200" rtl="0">
              <a:buAutoNum type="arabicPeriod"/>
            </a:pPr>
            <a:r>
              <a:rPr lang="en-US" altLang="ko-KR" sz="2400" dirty="0"/>
              <a:t>QR</a:t>
            </a:r>
            <a:r>
              <a:rPr lang="ko-KR" altLang="en-US" sz="2400" dirty="0"/>
              <a:t>코드 흐름도 및 안드로이드 </a:t>
            </a:r>
            <a:r>
              <a:rPr lang="en-US" altLang="ko-KR" sz="2400" dirty="0" err="1"/>
              <a:t>AsyncTask</a:t>
            </a:r>
            <a:endParaRPr lang="en-US" altLang="ko-KR" sz="2400" dirty="0"/>
          </a:p>
          <a:p>
            <a:pPr marL="457200" indent="-457200" rtl="0">
              <a:buAutoNum type="arabicPeriod"/>
            </a:pPr>
            <a:r>
              <a:rPr lang="ko-KR" altLang="en-US" dirty="0"/>
              <a:t>앱 작동 화면</a:t>
            </a:r>
            <a:endParaRPr lang="en-US" altLang="ko-KR" dirty="0"/>
          </a:p>
          <a:p>
            <a:pPr marL="457200" indent="-457200" rtl="0">
              <a:buAutoNum type="arabicPeriod"/>
            </a:pPr>
            <a:r>
              <a:rPr lang="ko-KR" altLang="en-US" dirty="0"/>
              <a:t>프로젝트 내용 및 코드</a:t>
            </a:r>
            <a:endParaRPr lang="en-US" altLang="ko-KR" dirty="0"/>
          </a:p>
          <a:p>
            <a:pPr marL="457200" indent="-457200" rtl="0">
              <a:buAutoNum type="arabicPeriod"/>
            </a:pPr>
            <a:r>
              <a:rPr lang="ko-KR" altLang="en-US" dirty="0"/>
              <a:t>프로젝트 소감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412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/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5000" dirty="0"/>
              <a:t>팀 구성원 및 팀 이름</a:t>
            </a:r>
            <a:endParaRPr lang="ko-KR" altLang="en-US" sz="56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522412" y="1905000"/>
            <a:ext cx="9828583" cy="4267200"/>
          </a:xfrm>
        </p:spPr>
        <p:txBody>
          <a:bodyPr rtlCol="0"/>
          <a:lstStyle/>
          <a:p>
            <a:pPr marL="0" indent="0" rtl="0">
              <a:buNone/>
            </a:pPr>
            <a:r>
              <a:rPr lang="ko-KR" altLang="en-US" dirty="0"/>
              <a:t>구성원</a:t>
            </a:r>
            <a:r>
              <a:rPr lang="en-US" altLang="ko-KR" dirty="0"/>
              <a:t>: </a:t>
            </a:r>
            <a:r>
              <a:rPr lang="ko-KR" altLang="en-US" dirty="0"/>
              <a:t>이경재</a:t>
            </a:r>
            <a:r>
              <a:rPr lang="en-US" altLang="ko-KR" dirty="0"/>
              <a:t>, </a:t>
            </a:r>
            <a:r>
              <a:rPr lang="ko-KR" altLang="en-US" dirty="0"/>
              <a:t>강민우</a:t>
            </a:r>
            <a:r>
              <a:rPr lang="en-US" altLang="ko-KR" dirty="0"/>
              <a:t>, </a:t>
            </a:r>
            <a:r>
              <a:rPr lang="ko-KR" altLang="en-US" dirty="0"/>
              <a:t>서영진</a:t>
            </a:r>
            <a:r>
              <a:rPr lang="en-US" altLang="ko-KR" dirty="0"/>
              <a:t>, </a:t>
            </a:r>
            <a:r>
              <a:rPr lang="ko-KR" altLang="en-US" dirty="0"/>
              <a:t>박동혁</a:t>
            </a:r>
            <a:endParaRPr lang="en-US" altLang="ko-KR" dirty="0"/>
          </a:p>
          <a:p>
            <a:pPr marL="0" indent="0" rtl="0">
              <a:buNone/>
            </a:pPr>
            <a:r>
              <a:rPr lang="ko-KR" altLang="en-US" dirty="0"/>
              <a:t>팀 이름</a:t>
            </a:r>
            <a:r>
              <a:rPr lang="en-US" altLang="ko-KR" dirty="0"/>
              <a:t>: </a:t>
            </a:r>
            <a:r>
              <a:rPr lang="ko-KR" altLang="en-US" dirty="0"/>
              <a:t>모두의 </a:t>
            </a:r>
            <a:r>
              <a:rPr lang="en-US" altLang="ko-KR" dirty="0"/>
              <a:t>QR</a:t>
            </a:r>
            <a:r>
              <a:rPr lang="ko-KR" altLang="en-US" dirty="0"/>
              <a:t>코드</a:t>
            </a:r>
            <a:endParaRPr lang="en-US" altLang="ko-KR" dirty="0"/>
          </a:p>
          <a:p>
            <a:pPr marL="0" indent="0" rtl="0">
              <a:buNone/>
            </a:pPr>
            <a:r>
              <a:rPr lang="ko-KR" altLang="en-US" dirty="0"/>
              <a:t>사전 준비물</a:t>
            </a:r>
            <a:r>
              <a:rPr lang="en-US" altLang="ko-KR" dirty="0"/>
              <a:t>: </a:t>
            </a:r>
            <a:r>
              <a:rPr lang="ko-KR" altLang="en-US" dirty="0"/>
              <a:t>파이 카메라</a:t>
            </a:r>
            <a:r>
              <a:rPr lang="en-US" altLang="ko-KR" dirty="0"/>
              <a:t>, </a:t>
            </a:r>
            <a:r>
              <a:rPr lang="ko-KR" altLang="en-US" dirty="0"/>
              <a:t>라즈베리 파이</a:t>
            </a:r>
            <a:r>
              <a:rPr lang="en-US" altLang="ko-KR" dirty="0"/>
              <a:t>4, LED </a:t>
            </a:r>
            <a:r>
              <a:rPr lang="ko-KR" altLang="en-US" dirty="0"/>
              <a:t>센서</a:t>
            </a:r>
            <a:r>
              <a:rPr lang="en-US" altLang="ko-KR" dirty="0"/>
              <a:t>, </a:t>
            </a:r>
            <a:r>
              <a:rPr lang="ko-KR" altLang="en-US" dirty="0" err="1"/>
              <a:t>브레드</a:t>
            </a:r>
            <a:r>
              <a:rPr lang="ko-KR" altLang="en-US" dirty="0"/>
              <a:t> 보드</a:t>
            </a:r>
            <a:r>
              <a:rPr lang="en-US" altLang="ko-KR" dirty="0"/>
              <a:t>, SD</a:t>
            </a:r>
            <a:r>
              <a:rPr lang="ko-KR" altLang="en-US" dirty="0"/>
              <a:t>카드</a:t>
            </a:r>
            <a:r>
              <a:rPr lang="en-US" altLang="ko-KR" dirty="0"/>
              <a:t>, USB-C </a:t>
            </a:r>
            <a:r>
              <a:rPr lang="ko-KR" altLang="en-US" dirty="0"/>
              <a:t>케이블</a:t>
            </a:r>
            <a:r>
              <a:rPr lang="en-US" altLang="ko-KR" dirty="0"/>
              <a:t>  </a:t>
            </a:r>
          </a:p>
          <a:p>
            <a:pPr marL="0" indent="0" rtl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379B9-FB3B-D50F-521C-4F684E40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500" dirty="0"/>
              <a:t>2. </a:t>
            </a:r>
            <a:r>
              <a:rPr lang="ko-KR" altLang="en-US" sz="4500" dirty="0"/>
              <a:t>주별 설계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27DF2-5C4B-0B3C-F22E-9DF917CB5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56" y="1905000"/>
            <a:ext cx="5544615" cy="4267200"/>
          </a:xfrm>
        </p:spPr>
        <p:txBody>
          <a:bodyPr>
            <a:normAutofit fontScale="925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주차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개요와 진행 방향 논의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2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주차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구체적인 설계와 라이브러리를 추가하여 바코드 및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QR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코드의 정보를 읽는 방법을 추가하고 사용되는 재료를 추가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라즈베리 파이에 환경 구축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3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주차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라즈베리의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센서값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처리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(QR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코드 값 읽어 처리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4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주차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라즈베리의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카메라값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처리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(QR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코드 값 읽어 사진과 연동 처리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라즈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카메라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센서 터리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라베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소스 완성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),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앱 개발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연동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라즈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(DB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구축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D0A1A-75EE-73DD-482B-733C2E06438E}"/>
              </a:ext>
            </a:extLst>
          </p:cNvPr>
          <p:cNvSpPr txBox="1">
            <a:spLocks/>
          </p:cNvSpPr>
          <p:nvPr/>
        </p:nvSpPr>
        <p:spPr>
          <a:xfrm>
            <a:off x="6113176" y="1905000"/>
            <a:ext cx="5544615" cy="391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7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서버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DB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구성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QR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코드 값에 따라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LED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구동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9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라즈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&lt;--&gt;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서버 연동 수행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보완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센서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&lt;--&gt;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라즈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&lt;--&gt;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서버 시험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안드로이드 앱 설계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앱 실행 및 보완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안드로이드 앱과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mysql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연동 시도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스폰에서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서버의 정보 읽음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BF6D71F-E8D5-3035-991C-831405954722}"/>
              </a:ext>
            </a:extLst>
          </p:cNvPr>
          <p:cNvSpPr txBox="1">
            <a:spLocks/>
          </p:cNvSpPr>
          <p:nvPr/>
        </p:nvSpPr>
        <p:spPr>
          <a:xfrm>
            <a:off x="5990458" y="1905000"/>
            <a:ext cx="5544615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SzPct val="11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2625" indent="-27432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097280" indent="-27432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508760" indent="-27432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920240" indent="-27432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331720" indent="-27432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27432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4680" indent="-27432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6160" indent="-27432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08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D2865-304F-0C19-0906-2C3A3069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500" dirty="0"/>
              <a:t>3. </a:t>
            </a:r>
            <a:r>
              <a:rPr lang="ko-KR" altLang="en-US" sz="4500" dirty="0"/>
              <a:t>소프트웨어 및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5788C-C6DA-5ADC-CF44-745E8E78E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  <a:r>
              <a:rPr lang="en-US" altLang="ko-KR" dirty="0"/>
              <a:t>: </a:t>
            </a:r>
            <a:r>
              <a:rPr lang="ko-KR" altLang="en-US" dirty="0"/>
              <a:t>라즈베리 파이</a:t>
            </a:r>
            <a:r>
              <a:rPr lang="en-US" altLang="ko-KR" dirty="0"/>
              <a:t>4</a:t>
            </a:r>
          </a:p>
          <a:p>
            <a:r>
              <a:rPr lang="en-US" altLang="ko-KR" dirty="0"/>
              <a:t>OS: </a:t>
            </a:r>
            <a:r>
              <a:rPr lang="ko-KR" altLang="en-US" dirty="0" err="1"/>
              <a:t>라즈비언</a:t>
            </a:r>
            <a:r>
              <a:rPr lang="ko-KR" altLang="en-US" dirty="0"/>
              <a:t> </a:t>
            </a:r>
            <a:r>
              <a:rPr lang="en-US" altLang="ko-KR" dirty="0"/>
              <a:t>OS</a:t>
            </a:r>
          </a:p>
          <a:p>
            <a:r>
              <a:rPr lang="ko-KR" altLang="en-US" dirty="0"/>
              <a:t>서버</a:t>
            </a:r>
            <a:r>
              <a:rPr lang="en-US" altLang="ko-KR" dirty="0"/>
              <a:t>: MySQL, MariaDB</a:t>
            </a:r>
          </a:p>
          <a:p>
            <a:r>
              <a:rPr lang="ko-KR" altLang="en-US" dirty="0"/>
              <a:t>앱</a:t>
            </a:r>
            <a:r>
              <a:rPr lang="en-US" altLang="ko-KR" dirty="0"/>
              <a:t>: </a:t>
            </a:r>
            <a:r>
              <a:rPr lang="ko-KR" altLang="en-US" dirty="0"/>
              <a:t>안드로이드 스튜디오</a:t>
            </a:r>
            <a:endParaRPr lang="en-US" altLang="ko-KR" dirty="0"/>
          </a:p>
          <a:p>
            <a:r>
              <a:rPr lang="ko-KR" altLang="en-US" dirty="0"/>
              <a:t>사용 환경</a:t>
            </a:r>
            <a:r>
              <a:rPr lang="en-US" altLang="ko-KR" dirty="0"/>
              <a:t>: open-cv(</a:t>
            </a:r>
            <a:r>
              <a:rPr lang="ko-KR" altLang="en-US" dirty="0"/>
              <a:t>실시간 이미지 처리 리소스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891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en-US" altLang="ko-KR" sz="4500" dirty="0"/>
              <a:t>3. </a:t>
            </a:r>
            <a:r>
              <a:rPr lang="ko-KR" altLang="en-US" sz="4500" dirty="0"/>
              <a:t>소프트웨어 및 환경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AFA625F-5EEC-36D8-F1CC-39183AB492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6922" y="2484852"/>
            <a:ext cx="3241186" cy="3248403"/>
          </a:xfrm>
          <a:noFill/>
        </p:spPr>
      </p:pic>
      <p:sp>
        <p:nvSpPr>
          <p:cNvPr id="6" name="텍스트 개체 틀 5"/>
          <p:cNvSpPr>
            <a:spLocks noGrp="1"/>
          </p:cNvSpPr>
          <p:nvPr>
            <p:ph sz="half" idx="2"/>
          </p:nvPr>
        </p:nvSpPr>
        <p:spPr>
          <a:xfrm>
            <a:off x="7678588" y="1985376"/>
            <a:ext cx="4416552" cy="4267200"/>
          </a:xfrm>
        </p:spPr>
        <p:txBody>
          <a:bodyPr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n-US" altLang="ko-KR" dirty="0" err="1"/>
              <a:t>gpio</a:t>
            </a:r>
            <a:r>
              <a:rPr lang="en-US" altLang="ko-KR" dirty="0"/>
              <a:t> 2 </a:t>
            </a:r>
            <a:r>
              <a:rPr lang="ko-KR" altLang="en-US" dirty="0"/>
              <a:t>빨간색 </a:t>
            </a:r>
            <a:r>
              <a:rPr lang="en-US" altLang="ko-KR" dirty="0"/>
              <a:t>LED</a:t>
            </a:r>
            <a:r>
              <a:rPr lang="ko-KR" altLang="en-US" dirty="0"/>
              <a:t>연결</a:t>
            </a:r>
            <a:endParaRPr lang="en-US" altLang="ko-KR" dirty="0"/>
          </a:p>
          <a:p>
            <a:pPr marL="0" indent="0" rtl="0">
              <a:lnSpc>
                <a:spcPct val="100000"/>
              </a:lnSpc>
              <a:buNone/>
            </a:pPr>
            <a:r>
              <a:rPr lang="en-US" altLang="ko-KR" dirty="0" err="1"/>
              <a:t>gpio</a:t>
            </a:r>
            <a:r>
              <a:rPr lang="en-US" altLang="ko-KR" dirty="0"/>
              <a:t> 3 </a:t>
            </a:r>
            <a:r>
              <a:rPr lang="ko-KR" altLang="en-US" dirty="0"/>
              <a:t>주황색 </a:t>
            </a:r>
            <a:r>
              <a:rPr lang="en-US" altLang="ko-KR" dirty="0"/>
              <a:t>LED</a:t>
            </a:r>
            <a:r>
              <a:rPr lang="ko-KR" altLang="en-US" dirty="0"/>
              <a:t>연결</a:t>
            </a:r>
            <a:endParaRPr lang="en-US" altLang="ko-KR" dirty="0"/>
          </a:p>
          <a:p>
            <a:pPr marL="0" indent="0" rtl="0">
              <a:lnSpc>
                <a:spcPct val="100000"/>
              </a:lnSpc>
              <a:buNone/>
            </a:pPr>
            <a:r>
              <a:rPr lang="en-US" altLang="ko-KR" dirty="0"/>
              <a:t>6</a:t>
            </a:r>
            <a:r>
              <a:rPr lang="ko-KR" altLang="en-US" dirty="0"/>
              <a:t>번 </a:t>
            </a:r>
            <a:r>
              <a:rPr lang="en-US" altLang="ko-KR" dirty="0"/>
              <a:t>ground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 rtl="0">
              <a:buNone/>
            </a:pPr>
            <a:r>
              <a:rPr lang="ko-KR" altLang="en-US" dirty="0"/>
              <a:t>파이카메라는 전용 포트에 연결</a:t>
            </a:r>
            <a:endParaRPr lang="en-US" altLang="ko-KR" dirty="0"/>
          </a:p>
          <a:p>
            <a:pPr rtl="0"/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74C79D1-C2C7-FF55-90A1-77061DC8E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102" y="2484851"/>
            <a:ext cx="3382491" cy="324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0080" y="260648"/>
            <a:ext cx="10548663" cy="1144556"/>
          </a:xfrm>
        </p:spPr>
        <p:txBody>
          <a:bodyPr rtlCol="0" anchor="b">
            <a:normAutofit fontScale="90000"/>
          </a:bodyPr>
          <a:lstStyle/>
          <a:p>
            <a:pPr algn="ctr" rtl="0"/>
            <a:r>
              <a:rPr lang="en-US" altLang="ko-KR" sz="4500" dirty="0"/>
              <a:t>4. QR</a:t>
            </a:r>
            <a:r>
              <a:rPr lang="ko-KR" altLang="en-US" sz="4500" dirty="0"/>
              <a:t>코드 흐름도 및 안드로이드 </a:t>
            </a:r>
            <a:r>
              <a:rPr lang="en-US" altLang="ko-KR" sz="4500" dirty="0" err="1"/>
              <a:t>AsyncTask</a:t>
            </a:r>
            <a:endParaRPr lang="en-US" altLang="ko-KR" sz="45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C05C862-E2AD-5335-F4FB-1E4AE6CD40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4411" y="1905000"/>
            <a:ext cx="5083844" cy="3828256"/>
          </a:xfrm>
        </p:spPr>
      </p:pic>
      <p:pic>
        <p:nvPicPr>
          <p:cNvPr id="11" name="그림 개체 틀 10">
            <a:extLst>
              <a:ext uri="{FF2B5EF4-FFF2-40B4-BE49-F238E27FC236}">
                <a16:creationId xmlns:a16="http://schemas.microsoft.com/office/drawing/2014/main" id="{9B120067-22EA-8FEA-5EB2-D111E68F78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3718" r="9860"/>
          <a:stretch/>
        </p:blipFill>
        <p:spPr>
          <a:xfrm>
            <a:off x="477788" y="1905000"/>
            <a:ext cx="4896544" cy="3828256"/>
          </a:xfrm>
          <a:noFill/>
        </p:spPr>
      </p:pic>
    </p:spTree>
    <p:extLst>
      <p:ext uri="{BB962C8B-B14F-4D97-AF65-F5344CB8AC3E}">
        <p14:creationId xmlns:p14="http://schemas.microsoft.com/office/powerpoint/2010/main" val="372049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6BA7A-07AB-6C3C-EA76-BA7DA4FC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500" dirty="0"/>
              <a:t>5. </a:t>
            </a:r>
            <a:r>
              <a:rPr lang="ko-KR" altLang="en-US" sz="4500" dirty="0"/>
              <a:t>앱 작동 화면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FC33677-5151-A10C-D2BD-113EEF15DD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6816" y="1772816"/>
            <a:ext cx="2554840" cy="4267200"/>
          </a:xfrm>
        </p:spPr>
      </p:pic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C3927E37-850B-71F7-D0E7-E58C403C24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14688" y="1764397"/>
            <a:ext cx="2554287" cy="421185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B555B3-B92C-6D64-5B29-792D8C847028}"/>
              </a:ext>
            </a:extLst>
          </p:cNvPr>
          <p:cNvSpPr txBox="1"/>
          <p:nvPr/>
        </p:nvSpPr>
        <p:spPr>
          <a:xfrm>
            <a:off x="246084" y="617220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앱 시작화면</a:t>
            </a: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A5887D1B-6F74-A143-2DC8-732F2BC3D4B3}"/>
              </a:ext>
            </a:extLst>
          </p:cNvPr>
          <p:cNvSpPr txBox="1">
            <a:spLocks/>
          </p:cNvSpPr>
          <p:nvPr/>
        </p:nvSpPr>
        <p:spPr>
          <a:xfrm>
            <a:off x="9262764" y="1737375"/>
            <a:ext cx="23073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SzPct val="11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2625" indent="-27432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097280" indent="-27432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508760" indent="-27432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920240" indent="-27432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920240" indent="-27432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7432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7432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27432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6B8AD6-485C-EB0A-7583-6B9EE8C55DC6}"/>
              </a:ext>
            </a:extLst>
          </p:cNvPr>
          <p:cNvSpPr txBox="1"/>
          <p:nvPr/>
        </p:nvSpPr>
        <p:spPr>
          <a:xfrm>
            <a:off x="3174289" y="617220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정보 입력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D2D902-96AC-6732-1144-4CFD4F2169AB}"/>
              </a:ext>
            </a:extLst>
          </p:cNvPr>
          <p:cNvSpPr txBox="1"/>
          <p:nvPr/>
        </p:nvSpPr>
        <p:spPr>
          <a:xfrm>
            <a:off x="6166420" y="617220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등록버튼 클릭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5B5267-7645-5DF6-4755-0D86731593C4}"/>
              </a:ext>
            </a:extLst>
          </p:cNvPr>
          <p:cNvSpPr txBox="1"/>
          <p:nvPr/>
        </p:nvSpPr>
        <p:spPr>
          <a:xfrm>
            <a:off x="9298261" y="617220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전체보기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CE66C03-D466-E383-7F22-2A9C259F1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713" y="1734344"/>
            <a:ext cx="2589011" cy="426719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1973DC8-F5D5-6761-ABA4-E960B18CA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3241" y="1734472"/>
            <a:ext cx="2589011" cy="42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4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E7ABE-03BB-A1ED-B01F-33F5058F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500" dirty="0"/>
              <a:t>5. </a:t>
            </a:r>
            <a:r>
              <a:rPr lang="ko-KR" altLang="en-US" sz="4500" dirty="0"/>
              <a:t>프로젝트 내용 및 코드</a:t>
            </a:r>
            <a:br>
              <a:rPr lang="en-US" altLang="ko-KR" sz="4500" dirty="0"/>
            </a:br>
            <a:r>
              <a:rPr lang="en-US" altLang="ko-KR" sz="3000" dirty="0"/>
              <a:t>1) QR</a:t>
            </a:r>
            <a:r>
              <a:rPr lang="ko-KR" altLang="en-US" sz="3000" dirty="0"/>
              <a:t>코드 제어 코드</a:t>
            </a:r>
          </a:p>
        </p:txBody>
      </p:sp>
      <p:pic>
        <p:nvPicPr>
          <p:cNvPr id="19" name="내용 개체 틀 18" descr="텍스트이(가) 표시된 사진&#10;&#10;자동 생성된 설명">
            <a:extLst>
              <a:ext uri="{FF2B5EF4-FFF2-40B4-BE49-F238E27FC236}">
                <a16:creationId xmlns:a16="http://schemas.microsoft.com/office/drawing/2014/main" id="{446C6C3D-8786-11BE-7D1F-125E76A724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476" y="2132856"/>
            <a:ext cx="3583210" cy="4464495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3E1F8BC-DD06-108E-829E-9436D714FC16}"/>
              </a:ext>
            </a:extLst>
          </p:cNvPr>
          <p:cNvSpPr txBox="1">
            <a:spLocks/>
          </p:cNvSpPr>
          <p:nvPr/>
        </p:nvSpPr>
        <p:spPr>
          <a:xfrm>
            <a:off x="4150196" y="1904999"/>
            <a:ext cx="3744415" cy="4763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SzPct val="11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2625" indent="-27432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097280" indent="-27432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508760" indent="-27432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920240" indent="-27432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920240" indent="-27432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7432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7432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27432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0762B51-29F4-BDDF-A927-13660FA45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180" y="2155250"/>
            <a:ext cx="3583210" cy="447181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230EADD-0DA8-229C-1050-90BF719EE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611" y="2141905"/>
            <a:ext cx="3744415" cy="448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차분한색조 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976325_TF02801065.potx" id="{DE7D13F7-1234-4E5C-8254-8C736008CA2D}" vid="{0417ED7E-6C33-432B-8BD9-21D7E2024C21}"/>
    </a:ext>
  </a:extLst>
</a:theme>
</file>

<file path=ppt/theme/theme2.xml><?xml version="1.0" encoding="utf-8"?>
<a:theme xmlns:a="http://schemas.openxmlformats.org/drawingml/2006/main" name="Office 테마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차분한 색조 프레젠테이션(와이드스크린)</Template>
  <TotalTime>197</TotalTime>
  <Words>547</Words>
  <Application>Microsoft Office PowerPoint</Application>
  <PresentationFormat>사용자 지정</PresentationFormat>
  <Paragraphs>74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한컴바탕</vt:lpstr>
      <vt:lpstr>Arial</vt:lpstr>
      <vt:lpstr>Corbel</vt:lpstr>
      <vt:lpstr>차분한색조 16x9</vt:lpstr>
      <vt:lpstr>졸업작품 보고서 사물인터넷 &amp; 네트워크 프로그래밍 </vt:lpstr>
      <vt:lpstr>  INDEX</vt:lpstr>
      <vt:lpstr>  1. 팀 구성원 및 팀 이름</vt:lpstr>
      <vt:lpstr>2. 주별 설계 내용</vt:lpstr>
      <vt:lpstr>3. 소프트웨어 및 환경</vt:lpstr>
      <vt:lpstr>3. 소프트웨어 및 환경</vt:lpstr>
      <vt:lpstr>4. QR코드 흐름도 및 안드로이드 AsyncTask</vt:lpstr>
      <vt:lpstr>5. 앱 작동 화면</vt:lpstr>
      <vt:lpstr>5. 프로젝트 내용 및 코드 1) QR코드 제어 코드</vt:lpstr>
      <vt:lpstr>6. 프로젝트 내용 및 코드 2) 안드로이드 스튜디오 사전작업</vt:lpstr>
      <vt:lpstr>6. 프로젝트 내용 및 코드 3) 안드로이드 XML</vt:lpstr>
      <vt:lpstr>6. 프로젝트 내용 및 코드 3) 안드로이드 java(1)</vt:lpstr>
      <vt:lpstr>6. 프로젝트 내용 및 코드 3) 안드로이드 java(2)</vt:lpstr>
      <vt:lpstr>6. 프로젝트 내용 및 코드 3) 안드로이드 java(3)</vt:lpstr>
      <vt:lpstr>6. 프로젝트 내용 및 코드 4) 문제 해결 및 미해결 문제</vt:lpstr>
      <vt:lpstr>6. 프로젝트 내용 및 코드 5) PHP 코드 DB insert부분</vt:lpstr>
      <vt:lpstr>6. 프로젝트 내용 및 코드 6) PHP 코드 getjson부분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 보고서 사물인터넷 &amp; 네트워크 프로그래밍 </dc:title>
  <dc:creator>이 경재</dc:creator>
  <cp:lastModifiedBy>이 경재</cp:lastModifiedBy>
  <cp:revision>2</cp:revision>
  <dcterms:created xsi:type="dcterms:W3CDTF">2022-06-06T06:07:14Z</dcterms:created>
  <dcterms:modified xsi:type="dcterms:W3CDTF">2022-06-13T00:25:33Z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