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3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7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0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6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9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5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9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F921-1AE4-45D5-9EC7-E15E1AB17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89A5-5113-490A-A6F9-36E28719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3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로그인 및 회원가입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8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1825"/>
            <a:ext cx="338535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34" y="1901822"/>
            <a:ext cx="3629532" cy="43513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42" y="1871049"/>
            <a:ext cx="3539313" cy="44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7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188"/>
            <a:ext cx="3491492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00" y="1881188"/>
            <a:ext cx="3829584" cy="4351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92" y="1881189"/>
            <a:ext cx="3304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권한에 따른</a:t>
            </a:r>
            <a:r>
              <a:rPr lang="en-US" altLang="ko-KR" dirty="0"/>
              <a:t> </a:t>
            </a:r>
            <a:r>
              <a:rPr lang="en-US" altLang="ko-KR" dirty="0" smtClean="0"/>
              <a:t>Dashboard</a:t>
            </a:r>
            <a:r>
              <a:rPr lang="ko-KR" altLang="en-US" dirty="0" smtClean="0"/>
              <a:t> 메뉴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5" y="1690688"/>
            <a:ext cx="11335215" cy="4974534"/>
          </a:xfrm>
        </p:spPr>
      </p:pic>
    </p:spTree>
    <p:extLst>
      <p:ext uri="{BB962C8B-B14F-4D97-AF65-F5344CB8AC3E}">
        <p14:creationId xmlns:p14="http://schemas.microsoft.com/office/powerpoint/2010/main" val="400059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Dashboard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706100" cy="4710457"/>
          </a:xfrm>
        </p:spPr>
      </p:pic>
    </p:spTree>
    <p:extLst>
      <p:ext uri="{BB962C8B-B14F-4D97-AF65-F5344CB8AC3E}">
        <p14:creationId xmlns:p14="http://schemas.microsoft.com/office/powerpoint/2010/main" val="372901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로그인 및 회원가입</vt:lpstr>
      <vt:lpstr>로그인</vt:lpstr>
      <vt:lpstr>회원가입</vt:lpstr>
      <vt:lpstr>권한에 따른 Dashboard 메뉴(admin)</vt:lpstr>
      <vt:lpstr>User로그인 Dashboard화면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로그인 및 회원가입</dc:title>
  <dc:creator>Admin</dc:creator>
  <cp:lastModifiedBy>Admin</cp:lastModifiedBy>
  <cp:revision>3</cp:revision>
  <dcterms:created xsi:type="dcterms:W3CDTF">2022-12-01T08:31:17Z</dcterms:created>
  <dcterms:modified xsi:type="dcterms:W3CDTF">2022-12-01T08:34:19Z</dcterms:modified>
</cp:coreProperties>
</file>