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716" r:id="rId3"/>
    <p:sldId id="717" r:id="rId4"/>
    <p:sldId id="715" r:id="rId5"/>
    <p:sldId id="735" r:id="rId6"/>
    <p:sldId id="734" r:id="rId7"/>
    <p:sldId id="714" r:id="rId8"/>
    <p:sldId id="736" r:id="rId9"/>
    <p:sldId id="738" r:id="rId10"/>
    <p:sldId id="737" r:id="rId11"/>
    <p:sldId id="741" r:id="rId12"/>
    <p:sldId id="739" r:id="rId13"/>
    <p:sldId id="740" r:id="rId14"/>
    <p:sldId id="742" r:id="rId15"/>
    <p:sldId id="1010" r:id="rId16"/>
    <p:sldId id="1013" r:id="rId17"/>
    <p:sldId id="1011" r:id="rId18"/>
    <p:sldId id="1012" r:id="rId19"/>
    <p:sldId id="789" r:id="rId20"/>
    <p:sldId id="790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1003" r:id="rId30"/>
    <p:sldId id="1004" r:id="rId31"/>
    <p:sldId id="989" r:id="rId32"/>
    <p:sldId id="988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5" r:id="rId44"/>
    <p:sldId id="1006" r:id="rId45"/>
    <p:sldId id="1007" r:id="rId46"/>
    <p:sldId id="1008" r:id="rId47"/>
    <p:sldId id="730" r:id="rId48"/>
    <p:sldId id="731" r:id="rId49"/>
    <p:sldId id="733" r:id="rId50"/>
    <p:sldId id="732" r:id="rId51"/>
    <p:sldId id="743" r:id="rId52"/>
    <p:sldId id="744" r:id="rId53"/>
    <p:sldId id="747" r:id="rId54"/>
    <p:sldId id="746" r:id="rId55"/>
    <p:sldId id="748" r:id="rId56"/>
    <p:sldId id="745" r:id="rId57"/>
    <p:sldId id="749" r:id="rId58"/>
    <p:sldId id="750" r:id="rId59"/>
    <p:sldId id="751" r:id="rId60"/>
    <p:sldId id="752" r:id="rId61"/>
    <p:sldId id="753" r:id="rId62"/>
    <p:sldId id="754" r:id="rId63"/>
    <p:sldId id="755" r:id="rId64"/>
    <p:sldId id="756" r:id="rId65"/>
    <p:sldId id="757" r:id="rId66"/>
    <p:sldId id="758" r:id="rId67"/>
    <p:sldId id="759" r:id="rId68"/>
    <p:sldId id="760" r:id="rId69"/>
    <p:sldId id="761" r:id="rId70"/>
    <p:sldId id="762" r:id="rId71"/>
    <p:sldId id="763" r:id="rId72"/>
    <p:sldId id="764" r:id="rId73"/>
    <p:sldId id="770" r:id="rId74"/>
    <p:sldId id="772" r:id="rId75"/>
    <p:sldId id="771" r:id="rId76"/>
    <p:sldId id="773" r:id="rId77"/>
    <p:sldId id="765" r:id="rId78"/>
    <p:sldId id="766" r:id="rId79"/>
    <p:sldId id="767" r:id="rId80"/>
    <p:sldId id="768" r:id="rId81"/>
    <p:sldId id="775" r:id="rId82"/>
    <p:sldId id="774" r:id="rId83"/>
    <p:sldId id="776" r:id="rId84"/>
    <p:sldId id="787" r:id="rId85"/>
    <p:sldId id="788" r:id="rId86"/>
    <p:sldId id="786" r:id="rId87"/>
    <p:sldId id="780" r:id="rId88"/>
    <p:sldId id="779" r:id="rId89"/>
    <p:sldId id="781" r:id="rId90"/>
    <p:sldId id="782" r:id="rId91"/>
    <p:sldId id="783" r:id="rId92"/>
    <p:sldId id="784" r:id="rId93"/>
    <p:sldId id="785" r:id="rId9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6420" autoAdjust="0"/>
  </p:normalViewPr>
  <p:slideViewPr>
    <p:cSldViewPr>
      <p:cViewPr varScale="1">
        <p:scale>
          <a:sx n="110" d="100"/>
          <a:sy n="110" d="100"/>
        </p:scale>
        <p:origin x="3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839F5-DF34-4535-A36B-6DF2E982F66A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E3ED-DC2C-4706-B286-E08F7F7F4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DB1C-6862-47AC-9F96-6687D0FDA246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D8D9-1C99-49F4-B0A2-5DFC8AB2C3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75C-EEC9-456F-AF06-9FAABDA4337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633-9E03-4613-A6D9-AC231DFD3CA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F6F8-4469-4052-B270-670CA03542A1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ln>
            <a:noFill/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F83C-E1BF-45E8-954C-519C7516217D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C856-0AF9-4A8E-9D83-74CCD6D34ADE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E437-A638-4E95-B1F4-98B4CD42DB6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F479-5DDF-413B-A46F-0B5004417E9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FF6-7F30-4A76-8BA7-7C3B357314A9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9905-6784-4DBA-90E3-5DF9F6BFBADD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459F-8BE1-431B-96A2-C14310D4CC5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0411-DBEB-423D-A1E8-600C886C6BC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Python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9BA2-8BE5-4543-8BDA-F5621959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wnloads.mariadb.com/MariaDB/mariadb-10.0/winx64-packag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admin" TargetMode="External"/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/user/admin" TargetMode="External"/><Relationship Id="rId4" Type="http://schemas.openxmlformats.org/officeDocument/2006/relationships/hyperlink" Target="http://127.0.0.1/guest/Jane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eidisql.com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과목명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6E9C-E6E8-429E-BC73-2F047CB7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HeidiSql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7E9E77-A4E6-4FD6-BCC5-81C563DC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33" y="1341438"/>
            <a:ext cx="7481133" cy="4784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11956-7F84-48E9-81E7-608BC9F6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551C9-5D47-4C99-B64C-A2EA87F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guestbook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B986C-E643-4AA9-9AF7-BFDB264B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guestbook (</a:t>
            </a:r>
          </a:p>
          <a:p>
            <a:pPr marL="0" indent="0">
              <a:buNone/>
            </a:pPr>
            <a:r>
              <a:rPr lang="en-US" altLang="ko-KR" dirty="0"/>
              <a:t>	id INT(11) NOT NULL AUTO_INCREMENT,</a:t>
            </a:r>
          </a:p>
          <a:p>
            <a:pPr marL="0" indent="0">
              <a:buNone/>
            </a:pPr>
            <a:r>
              <a:rPr lang="en-US" altLang="ko-KR" dirty="0"/>
              <a:t>	title VARCHAR(300) NULL DEFAULT NULL,</a:t>
            </a:r>
          </a:p>
          <a:p>
            <a:pPr marL="0" indent="0">
              <a:buNone/>
            </a:pPr>
            <a:r>
              <a:rPr lang="en-US" altLang="ko-KR" dirty="0"/>
              <a:t>	contents LONGTEXT NULL DEFAULT NULL,</a:t>
            </a:r>
          </a:p>
          <a:p>
            <a:pPr marL="0" indent="0">
              <a:buNone/>
            </a:pPr>
            <a:r>
              <a:rPr lang="en-US" altLang="ko-KR" dirty="0"/>
              <a:t>	writer VARCHAR(50) NULL DEFAULT NULL,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wdate</a:t>
            </a:r>
            <a:r>
              <a:rPr lang="en-US" altLang="ko-KR" dirty="0"/>
              <a:t> DATE NULL DEFAULT NULL,</a:t>
            </a:r>
          </a:p>
          <a:p>
            <a:pPr marL="0" indent="0">
              <a:buNone/>
            </a:pPr>
            <a:r>
              <a:rPr lang="en-US" altLang="ko-KR" dirty="0"/>
              <a:t>	PRIMARY KEY (id)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C1A14-9702-4725-85CF-286ABA39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64752-8CB3-45D0-B7D7-C014431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96974-2085-4F5B-B67A-DBD63E8F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insert into guestbook(title, contents, writer, </a:t>
            </a:r>
            <a:r>
              <a:rPr lang="en-US" altLang="ko-KR" dirty="0" err="1"/>
              <a:t>wdate</a:t>
            </a:r>
            <a:r>
              <a:rPr lang="en-US" altLang="ko-KR" dirty="0"/>
              <a:t>) values</a:t>
            </a:r>
          </a:p>
          <a:p>
            <a:pPr marL="0" indent="0">
              <a:buNone/>
            </a:pPr>
            <a:r>
              <a:rPr lang="en-US" altLang="ko-KR" dirty="0"/>
              <a:t>('</a:t>
            </a:r>
            <a:r>
              <a:rPr lang="ko-KR" altLang="en-US" dirty="0"/>
              <a:t>제목</a:t>
            </a:r>
            <a:r>
              <a:rPr lang="en-US" altLang="ko-KR" dirty="0"/>
              <a:t>1', '</a:t>
            </a:r>
            <a:r>
              <a:rPr lang="ko-KR" altLang="en-US" dirty="0"/>
              <a:t>내용</a:t>
            </a:r>
            <a:r>
              <a:rPr lang="en-US" altLang="ko-KR" dirty="0"/>
              <a:t>1', '</a:t>
            </a:r>
            <a:r>
              <a:rPr lang="ko-KR" altLang="en-US" dirty="0"/>
              <a:t>홍길동</a:t>
            </a:r>
            <a:r>
              <a:rPr lang="en-US" altLang="ko-KR" dirty="0"/>
              <a:t>1', now());</a:t>
            </a:r>
          </a:p>
          <a:p>
            <a:pPr marL="0" indent="0">
              <a:buNone/>
            </a:pPr>
            <a:r>
              <a:rPr lang="en-US" altLang="ko-KR" dirty="0"/>
              <a:t>insert into guestbook(title, contents, writer, </a:t>
            </a:r>
            <a:r>
              <a:rPr lang="en-US" altLang="ko-KR" dirty="0" err="1"/>
              <a:t>wdate</a:t>
            </a:r>
            <a:r>
              <a:rPr lang="en-US" altLang="ko-KR" dirty="0"/>
              <a:t>) values</a:t>
            </a:r>
          </a:p>
          <a:p>
            <a:pPr marL="0" indent="0">
              <a:buNone/>
            </a:pPr>
            <a:r>
              <a:rPr lang="en-US" altLang="ko-KR" dirty="0"/>
              <a:t>('</a:t>
            </a:r>
            <a:r>
              <a:rPr lang="ko-KR" altLang="en-US" dirty="0"/>
              <a:t>제목</a:t>
            </a:r>
            <a:r>
              <a:rPr lang="en-US" altLang="ko-KR" dirty="0"/>
              <a:t>2', '</a:t>
            </a:r>
            <a:r>
              <a:rPr lang="ko-KR" altLang="en-US" dirty="0"/>
              <a:t>내용</a:t>
            </a:r>
            <a:r>
              <a:rPr lang="en-US" altLang="ko-KR" dirty="0"/>
              <a:t>2', '</a:t>
            </a:r>
            <a:r>
              <a:rPr lang="ko-KR" altLang="en-US" dirty="0"/>
              <a:t>홍길동</a:t>
            </a:r>
            <a:r>
              <a:rPr lang="en-US" altLang="ko-KR" dirty="0"/>
              <a:t>2', now());</a:t>
            </a:r>
          </a:p>
          <a:p>
            <a:pPr marL="0" indent="0">
              <a:buNone/>
            </a:pPr>
            <a:r>
              <a:rPr lang="en-US" altLang="ko-KR" dirty="0"/>
              <a:t>insert into guestbook(title, contents, writer, </a:t>
            </a:r>
            <a:r>
              <a:rPr lang="en-US" altLang="ko-KR" dirty="0" err="1"/>
              <a:t>wdate</a:t>
            </a:r>
            <a:r>
              <a:rPr lang="en-US" altLang="ko-KR" dirty="0"/>
              <a:t>) values</a:t>
            </a:r>
          </a:p>
          <a:p>
            <a:pPr marL="0" indent="0">
              <a:buNone/>
            </a:pPr>
            <a:r>
              <a:rPr lang="en-US" altLang="ko-KR" dirty="0"/>
              <a:t>('</a:t>
            </a:r>
            <a:r>
              <a:rPr lang="ko-KR" altLang="en-US" dirty="0"/>
              <a:t>제목</a:t>
            </a:r>
            <a:r>
              <a:rPr lang="en-US" altLang="ko-KR" dirty="0"/>
              <a:t>3', '</a:t>
            </a:r>
            <a:r>
              <a:rPr lang="ko-KR" altLang="en-US" dirty="0"/>
              <a:t>내용</a:t>
            </a:r>
            <a:r>
              <a:rPr lang="en-US" altLang="ko-KR" dirty="0"/>
              <a:t>3', '</a:t>
            </a:r>
            <a:r>
              <a:rPr lang="ko-KR" altLang="en-US" dirty="0"/>
              <a:t>홍길동</a:t>
            </a:r>
            <a:r>
              <a:rPr lang="en-US" altLang="ko-KR" dirty="0"/>
              <a:t>3', now());</a:t>
            </a:r>
          </a:p>
          <a:p>
            <a:pPr marL="0" indent="0">
              <a:buNone/>
            </a:pPr>
            <a:r>
              <a:rPr lang="en-US" altLang="ko-KR" dirty="0"/>
              <a:t>insert into guestbook(title, contents, writer, </a:t>
            </a:r>
            <a:r>
              <a:rPr lang="en-US" altLang="ko-KR" dirty="0" err="1"/>
              <a:t>wdate</a:t>
            </a:r>
            <a:r>
              <a:rPr lang="en-US" altLang="ko-KR" dirty="0"/>
              <a:t>) values</a:t>
            </a:r>
          </a:p>
          <a:p>
            <a:pPr marL="0" indent="0">
              <a:buNone/>
            </a:pPr>
            <a:r>
              <a:rPr lang="en-US" altLang="ko-KR" dirty="0"/>
              <a:t>('</a:t>
            </a:r>
            <a:r>
              <a:rPr lang="ko-KR" altLang="en-US" dirty="0"/>
              <a:t>제목</a:t>
            </a:r>
            <a:r>
              <a:rPr lang="en-US" altLang="ko-KR" dirty="0"/>
              <a:t>4', '</a:t>
            </a:r>
            <a:r>
              <a:rPr lang="ko-KR" altLang="en-US" dirty="0"/>
              <a:t>내용</a:t>
            </a:r>
            <a:r>
              <a:rPr lang="en-US" altLang="ko-KR" dirty="0"/>
              <a:t>4', '</a:t>
            </a:r>
            <a:r>
              <a:rPr lang="ko-KR" altLang="en-US" dirty="0"/>
              <a:t>홍길동</a:t>
            </a:r>
            <a:r>
              <a:rPr lang="en-US" altLang="ko-KR" dirty="0"/>
              <a:t>4', now());</a:t>
            </a:r>
          </a:p>
          <a:p>
            <a:pPr marL="0" indent="0">
              <a:buNone/>
            </a:pPr>
            <a:r>
              <a:rPr lang="en-US" altLang="ko-KR" dirty="0"/>
              <a:t>insert into guestbook(title, contents, writer, </a:t>
            </a:r>
            <a:r>
              <a:rPr lang="en-US" altLang="ko-KR" dirty="0" err="1"/>
              <a:t>wdate</a:t>
            </a:r>
            <a:r>
              <a:rPr lang="en-US" altLang="ko-KR" dirty="0"/>
              <a:t>) values</a:t>
            </a:r>
          </a:p>
          <a:p>
            <a:pPr marL="0" indent="0">
              <a:buNone/>
            </a:pPr>
            <a:r>
              <a:rPr lang="en-US" altLang="ko-KR" dirty="0"/>
              <a:t>('</a:t>
            </a:r>
            <a:r>
              <a:rPr lang="ko-KR" altLang="en-US" dirty="0"/>
              <a:t>제목</a:t>
            </a:r>
            <a:r>
              <a:rPr lang="en-US" altLang="ko-KR" dirty="0"/>
              <a:t>5', '</a:t>
            </a:r>
            <a:r>
              <a:rPr lang="ko-KR" altLang="en-US" dirty="0"/>
              <a:t>내용</a:t>
            </a:r>
            <a:r>
              <a:rPr lang="en-US" altLang="ko-KR" dirty="0"/>
              <a:t>5', '</a:t>
            </a:r>
            <a:r>
              <a:rPr lang="ko-KR" altLang="en-US" dirty="0"/>
              <a:t>홍길동</a:t>
            </a:r>
            <a:r>
              <a:rPr lang="en-US" altLang="ko-KR" dirty="0"/>
              <a:t>5', now());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* from guestbook;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84C62-3C53-4067-97C8-06ACEE88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42E6-2789-4E8A-B9F4-8A712680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3EDC8-654D-495E-AFDE-FCA34E84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pymysql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conn = </a:t>
            </a:r>
            <a:r>
              <a:rPr lang="en-US" altLang="ko-KR" b="1" dirty="0" err="1"/>
              <a:t>pymysql.connect</a:t>
            </a:r>
            <a:r>
              <a:rPr lang="en-US" altLang="ko-KR" b="1" dirty="0"/>
              <a:t>(host = 'localhost', user = 'user01', password = '1234' ,</a:t>
            </a:r>
            <a:r>
              <a:rPr lang="en-US" altLang="ko-KR" b="1" dirty="0" err="1"/>
              <a:t>db</a:t>
            </a:r>
            <a:r>
              <a:rPr lang="en-US" altLang="ko-KR" b="1" dirty="0"/>
              <a:t> = '</a:t>
            </a:r>
            <a:r>
              <a:rPr lang="en-US" altLang="ko-KR" b="1" dirty="0" err="1"/>
              <a:t>mydb</a:t>
            </a:r>
            <a:r>
              <a:rPr lang="en-US" altLang="ko-KR" b="1" dirty="0"/>
              <a:t>', port=5306)</a:t>
            </a:r>
          </a:p>
          <a:p>
            <a:pPr marL="0" indent="0">
              <a:buNone/>
            </a:pPr>
            <a:r>
              <a:rPr lang="en-US" altLang="ko-KR" b="1" dirty="0"/>
              <a:t>curs = </a:t>
            </a:r>
            <a:r>
              <a:rPr lang="en-US" altLang="ko-KR" b="1" dirty="0" err="1"/>
              <a:t>conn.cursor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sql</a:t>
            </a:r>
            <a:r>
              <a:rPr lang="en-US" altLang="ko-KR" b="1" dirty="0"/>
              <a:t> = "SELECT * FROM guestbook" # </a:t>
            </a:r>
            <a:r>
              <a:rPr lang="ko-KR" altLang="en-US" b="1" dirty="0"/>
              <a:t>실행 할 </a:t>
            </a:r>
            <a:r>
              <a:rPr lang="ko-KR" altLang="en-US" b="1" dirty="0" err="1"/>
              <a:t>쿼리문</a:t>
            </a:r>
            <a:r>
              <a:rPr lang="ko-KR" altLang="en-US" b="1" dirty="0"/>
              <a:t> 입력</a:t>
            </a:r>
          </a:p>
          <a:p>
            <a:pPr marL="0" indent="0">
              <a:buNone/>
            </a:pPr>
            <a:r>
              <a:rPr lang="en-US" altLang="ko-KR" b="1" dirty="0" err="1"/>
              <a:t>curs.execute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) # </a:t>
            </a:r>
            <a:r>
              <a:rPr lang="ko-KR" altLang="en-US" b="1" dirty="0" err="1"/>
              <a:t>쿼리문</a:t>
            </a:r>
            <a:r>
              <a:rPr lang="ko-KR" altLang="en-US" b="1" dirty="0"/>
              <a:t> 실행</a:t>
            </a:r>
          </a:p>
          <a:p>
            <a:pPr marL="0" indent="0">
              <a:buNone/>
            </a:pPr>
            <a:br>
              <a:rPr lang="ko-KR" altLang="en-US" b="1" dirty="0"/>
            </a:br>
            <a:r>
              <a:rPr lang="en-US" altLang="ko-KR" b="1" dirty="0"/>
              <a:t>rows = </a:t>
            </a:r>
            <a:r>
              <a:rPr lang="en-US" altLang="ko-KR" b="1" dirty="0" err="1"/>
              <a:t>curs.fetchall</a:t>
            </a:r>
            <a:r>
              <a:rPr lang="en-US" altLang="ko-KR" b="1" dirty="0"/>
              <a:t>() # </a:t>
            </a:r>
            <a:r>
              <a:rPr lang="ko-KR" altLang="en-US" b="1" dirty="0"/>
              <a:t>데이터 패치</a:t>
            </a:r>
          </a:p>
          <a:p>
            <a:pPr marL="0" indent="0">
              <a:buNone/>
            </a:pPr>
            <a:br>
              <a:rPr lang="ko-KR" altLang="en-US" b="1" dirty="0"/>
            </a:br>
            <a:r>
              <a:rPr lang="en-US" altLang="ko-KR" b="1" dirty="0"/>
              <a:t>for row in rows :</a:t>
            </a:r>
          </a:p>
          <a:p>
            <a:pPr marL="0" indent="0">
              <a:buNone/>
            </a:pPr>
            <a:r>
              <a:rPr lang="en-US" altLang="ko-KR" b="1" dirty="0"/>
              <a:t>   print(row)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conn.close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A1734-367A-4C8C-8E62-FD519E83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8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A1B1-379E-48C9-B1E4-69C4F8D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CFCAA-A05B-46FF-B511-5D9EB926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err="1"/>
              <a:t>sql</a:t>
            </a:r>
            <a:r>
              <a:rPr lang="en-US" altLang="ko-KR" b="1" dirty="0"/>
              <a:t> = """</a:t>
            </a:r>
          </a:p>
          <a:p>
            <a:pPr marL="0" indent="0">
              <a:buNone/>
            </a:pPr>
            <a:r>
              <a:rPr lang="en-US" altLang="ko-KR" b="1" dirty="0"/>
              <a:t>insert into guestbook(title, contents, writer, </a:t>
            </a:r>
            <a:r>
              <a:rPr lang="en-US" altLang="ko-KR" b="1" dirty="0" err="1"/>
              <a:t>wdate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values (%s, %s, %s, now())</a:t>
            </a:r>
          </a:p>
          <a:p>
            <a:pPr marL="0" indent="0">
              <a:buNone/>
            </a:pPr>
            <a:r>
              <a:rPr lang="en-US" altLang="ko-KR" b="1" dirty="0"/>
              <a:t>"""</a:t>
            </a:r>
          </a:p>
          <a:p>
            <a:pPr marL="0" indent="0">
              <a:buNone/>
            </a:pPr>
            <a:r>
              <a:rPr lang="en-US" altLang="ko-KR" b="1" dirty="0" err="1"/>
              <a:t>curs.execute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, ('</a:t>
            </a:r>
            <a:r>
              <a:rPr lang="ko-KR" altLang="en-US" b="1" dirty="0"/>
              <a:t>제목입니다</a:t>
            </a:r>
            <a:r>
              <a:rPr lang="en-US" altLang="ko-KR" b="1" dirty="0"/>
              <a:t>.', '</a:t>
            </a:r>
            <a:r>
              <a:rPr lang="ko-KR" altLang="en-US" b="1" dirty="0"/>
              <a:t>내용입니다</a:t>
            </a:r>
            <a:r>
              <a:rPr lang="en-US" altLang="ko-KR" b="1" dirty="0"/>
              <a:t>.', '</a:t>
            </a:r>
            <a:r>
              <a:rPr lang="ko-KR" altLang="en-US" b="1" dirty="0"/>
              <a:t>작성자</a:t>
            </a:r>
            <a:r>
              <a:rPr lang="en-US" altLang="ko-KR" b="1" dirty="0"/>
              <a:t>'))</a:t>
            </a:r>
          </a:p>
          <a:p>
            <a:pPr marL="0" indent="0">
              <a:buNone/>
            </a:pPr>
            <a:r>
              <a:rPr lang="en-US" altLang="ko-KR" b="1" dirty="0" err="1"/>
              <a:t>curs.execute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, ('</a:t>
            </a:r>
            <a:r>
              <a:rPr lang="ko-KR" altLang="en-US" b="1" dirty="0"/>
              <a:t>제목입니다</a:t>
            </a:r>
            <a:r>
              <a:rPr lang="en-US" altLang="ko-KR" b="1" dirty="0"/>
              <a:t>.', '</a:t>
            </a:r>
            <a:r>
              <a:rPr lang="ko-KR" altLang="en-US" b="1" dirty="0"/>
              <a:t>내용입니다</a:t>
            </a:r>
            <a:r>
              <a:rPr lang="en-US" altLang="ko-KR" b="1" dirty="0"/>
              <a:t>.', '</a:t>
            </a:r>
            <a:r>
              <a:rPr lang="ko-KR" altLang="en-US" b="1" dirty="0"/>
              <a:t>작성자</a:t>
            </a:r>
            <a:r>
              <a:rPr lang="en-US" altLang="ko-KR" b="1" dirty="0"/>
              <a:t>'))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sql</a:t>
            </a:r>
            <a:r>
              <a:rPr lang="en-US" altLang="ko-KR" b="1" dirty="0"/>
              <a:t> = """update guestbook</a:t>
            </a:r>
          </a:p>
          <a:p>
            <a:pPr marL="0" indent="0">
              <a:buNone/>
            </a:pPr>
            <a:r>
              <a:rPr lang="en-US" altLang="ko-KR" b="1" dirty="0"/>
              <a:t>set title = '</a:t>
            </a:r>
            <a:r>
              <a:rPr lang="ko-KR" altLang="en-US" b="1" dirty="0"/>
              <a:t>제목을 수정합니다</a:t>
            </a:r>
            <a:r>
              <a:rPr lang="en-US" altLang="ko-KR" b="1" dirty="0"/>
              <a:t>.'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b="1" dirty="0"/>
              <a:t>where id=1</a:t>
            </a:r>
          </a:p>
          <a:p>
            <a:pPr marL="0" indent="0">
              <a:buNone/>
            </a:pPr>
            <a:r>
              <a:rPr lang="en-US" altLang="ko-KR" b="1" dirty="0"/>
              <a:t>"""</a:t>
            </a:r>
          </a:p>
          <a:p>
            <a:pPr marL="0" indent="0">
              <a:buNone/>
            </a:pPr>
            <a:r>
              <a:rPr lang="en-US" altLang="ko-KR" b="1" dirty="0" err="1"/>
              <a:t>curs.execute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sql</a:t>
            </a:r>
            <a:r>
              <a:rPr lang="en-US" altLang="ko-KR" b="1" dirty="0"/>
              <a:t> = "delete from guestbook where id=%s"</a:t>
            </a:r>
          </a:p>
          <a:p>
            <a:pPr marL="0" indent="0">
              <a:buNone/>
            </a:pPr>
            <a:r>
              <a:rPr lang="en-US" altLang="ko-KR" b="1" dirty="0" err="1"/>
              <a:t>curs.execute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, 6)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B71C2-60A6-4C7C-A258-767C2B78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5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1C8B-8954-4405-8E44-648E6F6E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  <a:r>
              <a:rPr lang="en-US" altLang="ko-KR" dirty="0"/>
              <a:t>1.py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D2FC9A-B428-4EE8-BC8D-1D4738F7E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384188"/>
            <a:ext cx="4752528" cy="4784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80974-BA52-452B-A281-1EE3336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7094-0EAC-4EFB-A90A-0884F06B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  <a:r>
              <a:rPr lang="en-US" altLang="ko-KR" dirty="0"/>
              <a:t>2.py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2327660-B510-43AE-88C5-AA8D1168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6348"/>
            <a:ext cx="8229600" cy="415490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B7E0D-2BDE-42ED-A8E2-E1C289C8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2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91BBF-2CE0-4187-93AB-5023B104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  <a:r>
              <a:rPr lang="en-US" altLang="ko-KR" dirty="0"/>
              <a:t>3.py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F40B13-0480-4A0B-BE0C-CF35B468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363295"/>
            <a:ext cx="4690643" cy="4784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E3BB8-CA0B-40DA-951F-4D073DC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ED76-87A8-4F15-94EC-D80A47F4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연동</a:t>
            </a:r>
            <a:r>
              <a:rPr lang="en-US" altLang="ko-KR" dirty="0"/>
              <a:t>3.py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5BEF74F-5B43-4FCA-BCBB-2163ECAC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0768"/>
            <a:ext cx="5849663" cy="4784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E5413-86CF-4755-87F5-83DB364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3A292-ADCF-4591-BDC1-8E00D0188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21539" name="부제목 2">
            <a:extLst>
              <a:ext uri="{FF2B5EF4-FFF2-40B4-BE49-F238E27FC236}">
                <a16:creationId xmlns:a16="http://schemas.microsoft.com/office/drawing/2014/main" id="{8042A712-A099-4F69-B649-B143D10B3F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1540" name="슬라이드 번호 개체 틀 3">
            <a:extLst>
              <a:ext uri="{FF2B5EF4-FFF2-40B4-BE49-F238E27FC236}">
                <a16:creationId xmlns:a16="http://schemas.microsoft.com/office/drawing/2014/main" id="{9AEB23D8-01CC-4BF5-86AD-347DCF5E189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916C1C8-A15A-4EEA-A2D4-A9557DF6A53C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B891-B5B5-41EF-A501-0EEEC48B0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연동하기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3956C6-573E-4069-ADF9-C19C02A85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644D1-0E44-4375-8C29-79D81F7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제목 1">
            <a:extLst>
              <a:ext uri="{FF2B5EF4-FFF2-40B4-BE49-F238E27FC236}">
                <a16:creationId xmlns:a16="http://schemas.microsoft.com/office/drawing/2014/main" id="{1CA99EEE-41AC-4D5F-B07D-8E05D8814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</a:t>
            </a:r>
            <a:r>
              <a:rPr lang="ko-KR" altLang="en-US"/>
              <a:t> 설치하기</a:t>
            </a:r>
          </a:p>
        </p:txBody>
      </p:sp>
      <p:sp>
        <p:nvSpPr>
          <p:cNvPr id="322563" name="내용 개체 틀 2">
            <a:extLst>
              <a:ext uri="{FF2B5EF4-FFF2-40B4-BE49-F238E27FC236}">
                <a16:creationId xmlns:a16="http://schemas.microsoft.com/office/drawing/2014/main" id="{576F3015-2B64-4726-95DF-CAACA0C36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몽고디비 다운로드및 설치 </a:t>
            </a:r>
          </a:p>
          <a:p>
            <a:endParaRPr lang="en-US" altLang="ko-KR"/>
          </a:p>
          <a:p>
            <a:r>
              <a:rPr lang="en-US" altLang="ko-KR" sz="1800">
                <a:hlinkClick r:id="rId2"/>
              </a:rPr>
              <a:t>https://www.mongodb.com/download-center?jmp=nav#community</a:t>
            </a:r>
            <a:endParaRPr lang="en-US" altLang="ko-KR" sz="1800"/>
          </a:p>
          <a:p>
            <a:endParaRPr lang="en-US" altLang="ko-KR"/>
          </a:p>
          <a:p>
            <a:r>
              <a:rPr lang="ko-KR" altLang="en-US"/>
              <a:t>설치후 사용하기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사용방법 </a:t>
            </a:r>
          </a:p>
          <a:p>
            <a:r>
              <a:rPr lang="ko-KR" altLang="en-US"/>
              <a:t>환경변수 </a:t>
            </a:r>
            <a:r>
              <a:rPr lang="en-US" altLang="ko-KR"/>
              <a:t>path </a:t>
            </a:r>
            <a:r>
              <a:rPr lang="ko-KR" altLang="en-US"/>
              <a:t>에 다음 경로 추가하기 </a:t>
            </a:r>
          </a:p>
          <a:p>
            <a:r>
              <a:rPr lang="en-US" altLang="ko-KR"/>
              <a:t>C:\Program Files\MongoDB\Server\4.0\bin</a:t>
            </a:r>
          </a:p>
          <a:p>
            <a:endParaRPr lang="ko-KR" altLang="en-US"/>
          </a:p>
        </p:txBody>
      </p:sp>
      <p:sp>
        <p:nvSpPr>
          <p:cNvPr id="322564" name="슬라이드 번호 개체 틀 3">
            <a:extLst>
              <a:ext uri="{FF2B5EF4-FFF2-40B4-BE49-F238E27FC236}">
                <a16:creationId xmlns:a16="http://schemas.microsoft.com/office/drawing/2014/main" id="{4E5D12A2-D5EF-4987-A907-7387D7ADAA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E15E9-BC79-42AB-A7F1-C114DB5A4F7E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제목 1">
            <a:extLst>
              <a:ext uri="{FF2B5EF4-FFF2-40B4-BE49-F238E27FC236}">
                <a16:creationId xmlns:a16="http://schemas.microsoft.com/office/drawing/2014/main" id="{DA870D8E-F779-49CB-B02F-10E6407D3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23587" name="내용 개체 틀 2">
            <a:extLst>
              <a:ext uri="{FF2B5EF4-FFF2-40B4-BE49-F238E27FC236}">
                <a16:creationId xmlns:a16="http://schemas.microsoft.com/office/drawing/2014/main" id="{99FFBD53-1D64-464D-8F62-EBE76D80A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몽고디비 서버 작동하기 </a:t>
            </a:r>
          </a:p>
          <a:p>
            <a:r>
              <a:rPr lang="en-US" altLang="ko-KR"/>
              <a:t>mongod</a:t>
            </a:r>
          </a:p>
          <a:p>
            <a:endParaRPr lang="en-US" altLang="ko-KR"/>
          </a:p>
          <a:p>
            <a:r>
              <a:rPr lang="ko-KR" altLang="en-US"/>
              <a:t>데이터 들어갈 경로 없다고 함 </a:t>
            </a:r>
          </a:p>
          <a:p>
            <a:r>
              <a:rPr lang="ko-KR" altLang="en-US"/>
              <a:t>경로 만들기  </a:t>
            </a:r>
            <a:r>
              <a:rPr lang="en-US" altLang="ko-KR"/>
              <a:t>c:/data/db</a:t>
            </a:r>
          </a:p>
          <a:p>
            <a:endParaRPr lang="en-US" altLang="ko-KR"/>
          </a:p>
          <a:p>
            <a:r>
              <a:rPr lang="ko-KR" altLang="en-US"/>
              <a:t>데이터베이스 </a:t>
            </a:r>
          </a:p>
          <a:p>
            <a:r>
              <a:rPr lang="en-US" altLang="ko-KR"/>
              <a:t>c:/data/db</a:t>
            </a:r>
          </a:p>
          <a:p>
            <a:endParaRPr lang="en-US" altLang="ko-KR"/>
          </a:p>
          <a:p>
            <a:r>
              <a:rPr lang="ko-KR" altLang="en-US"/>
              <a:t>몽고디비 서버 작동하기 </a:t>
            </a:r>
          </a:p>
          <a:p>
            <a:r>
              <a:rPr lang="en-US" altLang="ko-KR"/>
              <a:t>mongod</a:t>
            </a:r>
            <a:endParaRPr lang="ko-KR" altLang="en-US"/>
          </a:p>
        </p:txBody>
      </p:sp>
      <p:sp>
        <p:nvSpPr>
          <p:cNvPr id="323588" name="슬라이드 번호 개체 틀 3">
            <a:extLst>
              <a:ext uri="{FF2B5EF4-FFF2-40B4-BE49-F238E27FC236}">
                <a16:creationId xmlns:a16="http://schemas.microsoft.com/office/drawing/2014/main" id="{9D9179E9-A2AA-4CC7-8D78-1C5BF18F92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9E48D8C-1F77-4DBB-AC60-191E3F9BB2EE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제목 1">
            <a:extLst>
              <a:ext uri="{FF2B5EF4-FFF2-40B4-BE49-F238E27FC236}">
                <a16:creationId xmlns:a16="http://schemas.microsoft.com/office/drawing/2014/main" id="{16A437AB-A7BB-4AE0-8118-03FEE2F0E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5478F-AB9F-4E68-9D3A-31159E3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서버와 통신하기 </a:t>
            </a:r>
          </a:p>
          <a:p>
            <a:pPr>
              <a:defRPr/>
            </a:pPr>
            <a:r>
              <a:rPr lang="en-US" altLang="ko-KR" dirty="0"/>
              <a:t>mongo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명령어 </a:t>
            </a:r>
          </a:p>
          <a:p>
            <a:pPr>
              <a:defRPr/>
            </a:pPr>
            <a:r>
              <a:rPr lang="en-US" altLang="ko-KR" dirty="0"/>
              <a:t>&gt;</a:t>
            </a:r>
            <a:r>
              <a:rPr lang="en-US" altLang="ko-KR" dirty="0" err="1"/>
              <a:t>db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test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디비를</a:t>
            </a:r>
            <a:r>
              <a:rPr lang="ko-KR" altLang="en-US" dirty="0"/>
              <a:t> 모두 보여줘라 </a:t>
            </a:r>
          </a:p>
          <a:p>
            <a:pPr>
              <a:defRPr/>
            </a:pPr>
            <a:r>
              <a:rPr lang="en-US" altLang="ko-KR" dirty="0"/>
              <a:t>&gt;show </a:t>
            </a:r>
            <a:r>
              <a:rPr lang="en-US" altLang="ko-KR" dirty="0" err="1"/>
              <a:t>dbs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admin   0.000GB</a:t>
            </a:r>
          </a:p>
          <a:p>
            <a:pPr>
              <a:defRPr/>
            </a:pPr>
            <a:r>
              <a:rPr lang="en-US" altLang="ko-KR" dirty="0"/>
              <a:t>config  0.000GB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local   0.000GB</a:t>
            </a:r>
            <a:endParaRPr lang="ko-KR" altLang="en-US" dirty="0"/>
          </a:p>
        </p:txBody>
      </p:sp>
      <p:sp>
        <p:nvSpPr>
          <p:cNvPr id="324612" name="슬라이드 번호 개체 틀 3">
            <a:extLst>
              <a:ext uri="{FF2B5EF4-FFF2-40B4-BE49-F238E27FC236}">
                <a16:creationId xmlns:a16="http://schemas.microsoft.com/office/drawing/2014/main" id="{FE342A61-6539-48F7-A556-FB8002F0262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33AF6D-C4FB-4899-A54D-4137ADB1E6D4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제목 1">
            <a:extLst>
              <a:ext uri="{FF2B5EF4-FFF2-40B4-BE49-F238E27FC236}">
                <a16:creationId xmlns:a16="http://schemas.microsoft.com/office/drawing/2014/main" id="{7C68567C-CCC1-4085-9361-DF09C543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87FF4-32FF-4BA2-BDA8-CC2FD4B2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41438"/>
            <a:ext cx="8229600" cy="4784725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ko-KR" altLang="en-US" dirty="0" err="1"/>
              <a:t>디비</a:t>
            </a:r>
            <a:r>
              <a:rPr lang="ko-KR" altLang="en-US" dirty="0"/>
              <a:t> 사용 명령어 </a:t>
            </a:r>
            <a:r>
              <a:rPr lang="en-US" altLang="ko-KR" dirty="0"/>
              <a:t>- </a:t>
            </a:r>
            <a:r>
              <a:rPr lang="ko-KR" altLang="en-US" dirty="0"/>
              <a:t>없으면 알아서 만들어준다 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&gt;use </a:t>
            </a:r>
            <a:r>
              <a:rPr lang="en-US" altLang="ko-KR" dirty="0" err="1"/>
              <a:t>mydb</a:t>
            </a:r>
            <a:r>
              <a:rPr lang="en-US" altLang="ko-KR" dirty="0"/>
              <a:t> - </a:t>
            </a:r>
            <a:r>
              <a:rPr lang="ko-KR" altLang="en-US" dirty="0"/>
              <a:t>오라클은 계정중심</a:t>
            </a:r>
            <a:r>
              <a:rPr lang="en-US" altLang="ko-KR" dirty="0"/>
              <a:t>, </a:t>
            </a:r>
            <a:r>
              <a:rPr lang="ko-KR" altLang="en-US" dirty="0" err="1"/>
              <a:t>계정만들고</a:t>
            </a:r>
            <a:r>
              <a:rPr lang="ko-KR" altLang="en-US" dirty="0"/>
              <a:t> </a:t>
            </a:r>
            <a:r>
              <a:rPr lang="ko-KR" altLang="en-US" dirty="0" err="1"/>
              <a:t>계정밑에</a:t>
            </a:r>
            <a:r>
              <a:rPr lang="ko-KR" altLang="en-US" dirty="0"/>
              <a:t> </a:t>
            </a:r>
            <a:r>
              <a:rPr lang="ko-KR" altLang="en-US" dirty="0" err="1"/>
              <a:t>모든게</a:t>
            </a:r>
            <a:r>
              <a:rPr lang="ko-KR" altLang="en-US" dirty="0"/>
              <a:t> 속하는데 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            </a:t>
            </a:r>
            <a:r>
              <a:rPr lang="ko-KR" altLang="en-US" dirty="0"/>
              <a:t>데이터베이스 만들고</a:t>
            </a:r>
            <a:r>
              <a:rPr lang="en-US" altLang="ko-KR" dirty="0"/>
              <a:t>, </a:t>
            </a:r>
            <a:r>
              <a:rPr lang="ko-KR" altLang="en-US" dirty="0"/>
              <a:t>여기에 계정을 속하게 만든다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ko-KR" altLang="en-US" dirty="0" err="1"/>
              <a:t>디비</a:t>
            </a:r>
            <a:r>
              <a:rPr lang="ko-KR" altLang="en-US" dirty="0"/>
              <a:t> 삭제 명령어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&gt;</a:t>
            </a:r>
            <a:r>
              <a:rPr lang="en-US" altLang="ko-KR" dirty="0" err="1"/>
              <a:t>db.dropDatabase</a:t>
            </a:r>
            <a:r>
              <a:rPr lang="en-US" altLang="ko-KR" dirty="0"/>
              <a:t>()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MongoDB</a:t>
            </a:r>
            <a:r>
              <a:rPr lang="ko-KR" altLang="en-US" dirty="0"/>
              <a:t>에서는 </a:t>
            </a:r>
            <a:r>
              <a:rPr lang="en-US" altLang="ko-KR" dirty="0"/>
              <a:t>table</a:t>
            </a:r>
            <a:r>
              <a:rPr lang="ko-KR" altLang="en-US" dirty="0"/>
              <a:t>도 </a:t>
            </a:r>
            <a:r>
              <a:rPr lang="en-US" altLang="ko-KR" dirty="0"/>
              <a:t>record</a:t>
            </a:r>
            <a:r>
              <a:rPr lang="ko-KR" altLang="en-US" dirty="0"/>
              <a:t>도 없다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대신 비슷한 개념으로 각각 </a:t>
            </a:r>
            <a:r>
              <a:rPr lang="en-US" altLang="ko-KR" dirty="0"/>
              <a:t>collection</a:t>
            </a:r>
            <a:r>
              <a:rPr lang="ko-KR" altLang="en-US" dirty="0"/>
              <a:t>과 </a:t>
            </a:r>
            <a:r>
              <a:rPr lang="en-US" altLang="ko-KR" dirty="0"/>
              <a:t>document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RDBMS</a:t>
            </a:r>
            <a:r>
              <a:rPr lang="ko-KR" altLang="en-US" dirty="0"/>
              <a:t>로 따지면 </a:t>
            </a:r>
            <a:r>
              <a:rPr lang="en-US" altLang="ko-KR" dirty="0"/>
              <a:t>table</a:t>
            </a:r>
            <a:r>
              <a:rPr lang="ko-KR" altLang="en-US" dirty="0"/>
              <a:t>과 </a:t>
            </a:r>
            <a:r>
              <a:rPr lang="en-US" altLang="ko-KR" dirty="0"/>
              <a:t>record</a:t>
            </a:r>
            <a:r>
              <a:rPr lang="ko-KR" altLang="en-US" dirty="0"/>
              <a:t>와 </a:t>
            </a:r>
            <a:r>
              <a:rPr lang="ko-KR" altLang="en-US" dirty="0" err="1"/>
              <a:t>비슷한개념이다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&gt; show collections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&gt; </a:t>
            </a:r>
            <a:r>
              <a:rPr lang="en-US" altLang="ko-KR" dirty="0" err="1"/>
              <a:t>db.createCollection</a:t>
            </a:r>
            <a:r>
              <a:rPr lang="en-US" altLang="ko-KR" dirty="0"/>
              <a:t>('person')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{ "ok" : 1 }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&gt; show collections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person</a:t>
            </a:r>
            <a:endParaRPr lang="ko-KR" altLang="en-US" dirty="0"/>
          </a:p>
        </p:txBody>
      </p:sp>
      <p:sp>
        <p:nvSpPr>
          <p:cNvPr id="325636" name="슬라이드 번호 개체 틀 3">
            <a:extLst>
              <a:ext uri="{FF2B5EF4-FFF2-40B4-BE49-F238E27FC236}">
                <a16:creationId xmlns:a16="http://schemas.microsoft.com/office/drawing/2014/main" id="{CC9BE90A-B59A-4872-BE3A-E3D12EDF9E7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A5D03E6-E31B-45F0-9ABE-4FC91C0D5FF3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제목 1">
            <a:extLst>
              <a:ext uri="{FF2B5EF4-FFF2-40B4-BE49-F238E27FC236}">
                <a16:creationId xmlns:a16="http://schemas.microsoft.com/office/drawing/2014/main" id="{2C2DB0BD-E53D-4416-AC3B-E079AF790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26659" name="내용 개체 틀 2">
            <a:extLst>
              <a:ext uri="{FF2B5EF4-FFF2-40B4-BE49-F238E27FC236}">
                <a16:creationId xmlns:a16="http://schemas.microsoft.com/office/drawing/2014/main" id="{DCF41EBD-CAB6-4376-8C5D-B0976A765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추가하기 형식</a:t>
            </a:r>
          </a:p>
          <a:p>
            <a:endParaRPr lang="en-US" altLang="ko-KR"/>
          </a:p>
          <a:p>
            <a:r>
              <a:rPr lang="en-US" altLang="ko-KR"/>
              <a:t>db.&lt;</a:t>
            </a:r>
            <a:r>
              <a:rPr lang="ko-KR" altLang="en-US"/>
              <a:t>컬렉션명</a:t>
            </a:r>
            <a:r>
              <a:rPr lang="en-US" altLang="ko-KR"/>
              <a:t>&gt;.insert(&lt;json&gt;)</a:t>
            </a:r>
          </a:p>
          <a:p>
            <a:endParaRPr lang="en-US" altLang="ko-KR"/>
          </a:p>
          <a:p>
            <a:r>
              <a:rPr lang="en-US" altLang="ko-KR"/>
              <a:t>db.person.insert({'name':'</a:t>
            </a:r>
            <a:r>
              <a:rPr lang="ko-KR" altLang="en-US"/>
              <a:t>홍길동</a:t>
            </a:r>
            <a:r>
              <a:rPr lang="en-US" altLang="ko-KR"/>
              <a:t>', 'age':26, 'gender':'m'})</a:t>
            </a:r>
          </a:p>
          <a:p>
            <a:r>
              <a:rPr lang="en-US" altLang="ko-KR"/>
              <a:t>db.person.insert({'name':'</a:t>
            </a:r>
            <a:r>
              <a:rPr lang="ko-KR" altLang="en-US"/>
              <a:t>장길산</a:t>
            </a:r>
            <a:r>
              <a:rPr lang="en-US" altLang="ko-KR"/>
              <a:t>', 'age':62, 'gender':'m'})</a:t>
            </a:r>
          </a:p>
          <a:p>
            <a:r>
              <a:rPr lang="en-US" altLang="ko-KR"/>
              <a:t>db.person.insert({'name':'</a:t>
            </a:r>
            <a:r>
              <a:rPr lang="ko-KR" altLang="en-US"/>
              <a:t>임꺽정</a:t>
            </a:r>
            <a:r>
              <a:rPr lang="en-US" altLang="ko-KR"/>
              <a:t>', 'age':28, 'gender':'m'})</a:t>
            </a:r>
          </a:p>
          <a:p>
            <a:r>
              <a:rPr lang="en-US" altLang="ko-KR"/>
              <a:t>db.person.find()</a:t>
            </a:r>
          </a:p>
          <a:p>
            <a:endParaRPr lang="ko-KR" altLang="en-US"/>
          </a:p>
        </p:txBody>
      </p:sp>
      <p:sp>
        <p:nvSpPr>
          <p:cNvPr id="326660" name="슬라이드 번호 개체 틀 3">
            <a:extLst>
              <a:ext uri="{FF2B5EF4-FFF2-40B4-BE49-F238E27FC236}">
                <a16:creationId xmlns:a16="http://schemas.microsoft.com/office/drawing/2014/main" id="{1A642AAF-1C26-4189-B40A-9D6BBFA14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26A5A1-925F-45B3-A82E-F065E2DA0EDE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제목 1">
            <a:extLst>
              <a:ext uri="{FF2B5EF4-FFF2-40B4-BE49-F238E27FC236}">
                <a16:creationId xmlns:a16="http://schemas.microsoft.com/office/drawing/2014/main" id="{0F6AE44B-5A51-4C21-A658-D460D225C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27683" name="내용 개체 틀 2">
            <a:extLst>
              <a:ext uri="{FF2B5EF4-FFF2-40B4-BE49-F238E27FC236}">
                <a16:creationId xmlns:a16="http://schemas.microsoft.com/office/drawing/2014/main" id="{2043EF43-F0F8-4F33-B583-2FCB3E119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db.createCollection("member");  </a:t>
            </a:r>
          </a:p>
          <a:p>
            <a:pPr marL="0" indent="0">
              <a:buFontTx/>
              <a:buNone/>
            </a:pPr>
            <a:r>
              <a:rPr lang="en-US" altLang="ko-KR"/>
              <a:t>db.member.insert({'member_id':'test1', 'password':'1234’, </a:t>
            </a:r>
          </a:p>
          <a:p>
            <a:pPr marL="0" indent="0">
              <a:buFontTx/>
              <a:buNone/>
            </a:pPr>
            <a:r>
              <a:rPr lang="en-US" altLang="ko-KR"/>
              <a:t>      'username':'</a:t>
            </a:r>
            <a:r>
              <a:rPr lang="ko-KR" altLang="en-US"/>
              <a:t>홍길동</a:t>
            </a:r>
            <a:r>
              <a:rPr lang="en-US" altLang="ko-KR"/>
              <a:t>', 'phone':'010-0000-0000'});</a:t>
            </a:r>
          </a:p>
          <a:p>
            <a:pPr marL="0" indent="0">
              <a:buFontTx/>
              <a:buNone/>
            </a:pPr>
            <a:r>
              <a:rPr lang="en-US" altLang="ko-KR"/>
              <a:t>db.member.insert({'member_id':'test2', 'password':'1234’, </a:t>
            </a:r>
          </a:p>
          <a:p>
            <a:pPr marL="0" indent="0">
              <a:buFontTx/>
              <a:buNone/>
            </a:pPr>
            <a:r>
              <a:rPr lang="en-US" altLang="ko-KR"/>
              <a:t>      'username':'</a:t>
            </a:r>
            <a:r>
              <a:rPr lang="ko-KR" altLang="en-US"/>
              <a:t>김길동</a:t>
            </a:r>
            <a:r>
              <a:rPr lang="en-US" altLang="ko-KR"/>
              <a:t>', 'phone':'010-1111-1111'});</a:t>
            </a:r>
          </a:p>
          <a:p>
            <a:pPr marL="0" indent="0">
              <a:buFontTx/>
              <a:buNone/>
            </a:pPr>
            <a:r>
              <a:rPr lang="en-US" altLang="ko-KR"/>
              <a:t>db.member.insert({'member_id':'test3', 'password':'1234’, </a:t>
            </a:r>
          </a:p>
          <a:p>
            <a:pPr marL="0" indent="0">
              <a:buFontTx/>
              <a:buNone/>
            </a:pPr>
            <a:r>
              <a:rPr lang="en-US" altLang="ko-KR"/>
              <a:t>      'username':'</a:t>
            </a:r>
            <a:r>
              <a:rPr lang="ko-KR" altLang="en-US"/>
              <a:t>이길동</a:t>
            </a:r>
            <a:r>
              <a:rPr lang="en-US" altLang="ko-KR"/>
              <a:t>', 'phone':'010-2222-2222'});</a:t>
            </a:r>
          </a:p>
          <a:p>
            <a:pPr marL="0" indent="0">
              <a:buFontTx/>
              <a:buNone/>
            </a:pPr>
            <a:r>
              <a:rPr lang="en-US" altLang="ko-KR"/>
              <a:t>db.member.insert({'member_id':'test4', 'password':'1234’, </a:t>
            </a:r>
          </a:p>
          <a:p>
            <a:pPr marL="0" indent="0">
              <a:buFontTx/>
              <a:buNone/>
            </a:pPr>
            <a:r>
              <a:rPr lang="en-US" altLang="ko-KR"/>
              <a:t>      'username':'</a:t>
            </a:r>
            <a:r>
              <a:rPr lang="ko-KR" altLang="en-US"/>
              <a:t>장길동</a:t>
            </a:r>
            <a:r>
              <a:rPr lang="en-US" altLang="ko-KR"/>
              <a:t>', 'phone':'010-3333-3333'});</a:t>
            </a:r>
          </a:p>
          <a:p>
            <a:pPr marL="0" indent="0">
              <a:buFontTx/>
              <a:buNone/>
            </a:pPr>
            <a:r>
              <a:rPr lang="en-US" altLang="ko-KR"/>
              <a:t>db.member.insert({'member_id':'test5', 'password':'1234’, </a:t>
            </a:r>
          </a:p>
          <a:p>
            <a:pPr marL="0" indent="0">
              <a:buFontTx/>
              <a:buNone/>
            </a:pPr>
            <a:r>
              <a:rPr lang="en-US" altLang="ko-KR"/>
              <a:t>     'username':'</a:t>
            </a:r>
            <a:r>
              <a:rPr lang="ko-KR" altLang="en-US"/>
              <a:t>고길동</a:t>
            </a:r>
            <a:r>
              <a:rPr lang="en-US" altLang="ko-KR"/>
              <a:t>', 'phone':'010-4444-4444'});</a:t>
            </a:r>
          </a:p>
          <a:p>
            <a:pPr marL="0" indent="0">
              <a:buFontTx/>
              <a:buNone/>
            </a:pPr>
            <a:r>
              <a:rPr lang="en-US" altLang="ko-KR"/>
              <a:t>                                                                                                                                        </a:t>
            </a:r>
          </a:p>
          <a:p>
            <a:pPr marL="0" indent="0">
              <a:buFontTx/>
              <a:buNone/>
            </a:pPr>
            <a:r>
              <a:rPr lang="en-US" altLang="ko-KR"/>
              <a:t>db.member.find();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327684" name="슬라이드 번호 개체 틀 3">
            <a:extLst>
              <a:ext uri="{FF2B5EF4-FFF2-40B4-BE49-F238E27FC236}">
                <a16:creationId xmlns:a16="http://schemas.microsoft.com/office/drawing/2014/main" id="{D69051A6-85DF-43AE-8F67-C6664D2A424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591A0EB-1713-4BCB-9631-40DB69E9EF6C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제목 1">
            <a:extLst>
              <a:ext uri="{FF2B5EF4-FFF2-40B4-BE49-F238E27FC236}">
                <a16:creationId xmlns:a16="http://schemas.microsoft.com/office/drawing/2014/main" id="{28B2A5EB-EA8E-4D86-B462-B0C47C98B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C340-2BD2-4FA0-A0FE-526E660C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데이터 검색하기 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모든 데이터 출력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db.&lt;</a:t>
            </a:r>
            <a:r>
              <a:rPr lang="ko-KR" altLang="en-US" dirty="0"/>
              <a:t>컬렉션명</a:t>
            </a:r>
            <a:r>
              <a:rPr lang="en-US" altLang="ko-KR" dirty="0"/>
              <a:t>&gt;.find()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조건 출력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db.&lt;</a:t>
            </a:r>
            <a:r>
              <a:rPr lang="ko-KR" altLang="en-US" dirty="0"/>
              <a:t>컬렉션명</a:t>
            </a:r>
            <a:r>
              <a:rPr lang="en-US" altLang="ko-KR" dirty="0"/>
              <a:t>&gt;.find(&lt;json&gt;)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({'name':'</a:t>
            </a:r>
            <a:r>
              <a:rPr lang="ko-KR" altLang="en-US" dirty="0"/>
              <a:t>홍길동</a:t>
            </a:r>
            <a:r>
              <a:rPr lang="en-US" altLang="ko-KR" dirty="0"/>
              <a:t>'})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find</a:t>
            </a:r>
            <a:r>
              <a:rPr lang="ko-KR" altLang="en-US" dirty="0"/>
              <a:t>내에 조건을 넣지 않는다면 현제 컬렉션 내의 모든 데이터를 보여준다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ko-KR" altLang="en-US" dirty="0"/>
              <a:t>만약 조건을 건다면 해당 조건에 일치하는 데이터만 보여준다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ko-KR" altLang="en-US" dirty="0"/>
              <a:t>만약 해당조건에 </a:t>
            </a:r>
            <a:r>
              <a:rPr lang="en-US" altLang="ko-KR" dirty="0"/>
              <a:t>RDBMS</a:t>
            </a:r>
            <a:r>
              <a:rPr lang="ko-KR" altLang="en-US" dirty="0"/>
              <a:t>처럼 </a:t>
            </a:r>
            <a:r>
              <a:rPr lang="en-US" altLang="ko-KR" dirty="0"/>
              <a:t>LIKE(</a:t>
            </a:r>
            <a:r>
              <a:rPr lang="ko-KR" altLang="en-US" dirty="0"/>
              <a:t>부분일치</a:t>
            </a:r>
            <a:r>
              <a:rPr lang="en-US" altLang="ko-KR" dirty="0"/>
              <a:t>)</a:t>
            </a:r>
            <a:r>
              <a:rPr lang="ko-KR" altLang="en-US" dirty="0"/>
              <a:t>로 데이터를 보고싶다면 정규표현식을 조건으로 </a:t>
            </a:r>
            <a:r>
              <a:rPr lang="ko-KR" altLang="en-US" dirty="0" err="1"/>
              <a:t>사용하면된다</a:t>
            </a:r>
            <a:r>
              <a:rPr lang="en-US" altLang="ko-KR" dirty="0"/>
              <a:t>. </a:t>
            </a:r>
          </a:p>
        </p:txBody>
      </p:sp>
      <p:sp>
        <p:nvSpPr>
          <p:cNvPr id="328708" name="슬라이드 번호 개체 틀 3">
            <a:extLst>
              <a:ext uri="{FF2B5EF4-FFF2-40B4-BE49-F238E27FC236}">
                <a16:creationId xmlns:a16="http://schemas.microsoft.com/office/drawing/2014/main" id="{1678F415-48A7-42DA-8BE3-816FA449A43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09837F7-C496-4D36-B3A4-3EB2CBD4126A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제목 1">
            <a:extLst>
              <a:ext uri="{FF2B5EF4-FFF2-40B4-BE49-F238E27FC236}">
                <a16:creationId xmlns:a16="http://schemas.microsoft.com/office/drawing/2014/main" id="{CF61BC13-CD39-444C-B5D1-2EC7A171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1864-3966-4F4F-977F-A815FA05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데이터수정하기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db.&lt;</a:t>
            </a:r>
            <a:r>
              <a:rPr lang="ko-KR" altLang="en-US" dirty="0"/>
              <a:t>컬렉션명</a:t>
            </a:r>
            <a:r>
              <a:rPr lang="en-US" altLang="ko-KR" dirty="0"/>
              <a:t>&gt;.update(&lt;json1&gt;,&lt;json2&gt;)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db.person.update</a:t>
            </a:r>
            <a:r>
              <a:rPr lang="en-US" altLang="ko-KR" dirty="0"/>
              <a:t>({'name':'</a:t>
            </a:r>
            <a:r>
              <a:rPr lang="ko-KR" altLang="en-US" dirty="0"/>
              <a:t>홍길동</a:t>
            </a:r>
            <a:r>
              <a:rPr lang="en-US" altLang="ko-KR" dirty="0"/>
              <a:t>'}, {$set:{'age':40}})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데이터 삭제하기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db.&lt;</a:t>
            </a:r>
            <a:r>
              <a:rPr lang="ko-KR" altLang="en-US" dirty="0"/>
              <a:t>컬렉션명</a:t>
            </a:r>
            <a:r>
              <a:rPr lang="en-US" altLang="ko-KR" dirty="0"/>
              <a:t>&gt;.remove(&lt;json&gt;)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db.person.remove</a:t>
            </a:r>
            <a:r>
              <a:rPr lang="en-US" altLang="ko-KR" dirty="0"/>
              <a:t>({'name':'</a:t>
            </a:r>
            <a:r>
              <a:rPr lang="ko-KR" altLang="en-US" dirty="0"/>
              <a:t>홍길동</a:t>
            </a:r>
            <a:r>
              <a:rPr lang="en-US" altLang="ko-KR" dirty="0"/>
              <a:t>'})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29732" name="슬라이드 번호 개체 틀 3">
            <a:extLst>
              <a:ext uri="{FF2B5EF4-FFF2-40B4-BE49-F238E27FC236}">
                <a16:creationId xmlns:a16="http://schemas.microsoft.com/office/drawing/2014/main" id="{28CE059C-E549-4903-9A8B-91F111F0715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F7067A-EB3F-4F66-A4EB-94744B78F4EC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제목 1">
            <a:extLst>
              <a:ext uri="{FF2B5EF4-FFF2-40B4-BE49-F238E27FC236}">
                <a16:creationId xmlns:a16="http://schemas.microsoft.com/office/drawing/2014/main" id="{C9DC5659-D02E-4FDD-9FDA-C38B8AF7A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5E11C-C8DA-43B0-BEFB-15FB66BE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조건 부여하기 </a:t>
            </a:r>
          </a:p>
          <a:p>
            <a:pPr>
              <a:defRPr/>
            </a:pPr>
            <a:r>
              <a:rPr lang="en-US" altLang="ko-KR" dirty="0"/>
              <a:t>$eq	(equals) </a:t>
            </a:r>
            <a:r>
              <a:rPr lang="ko-KR" altLang="en-US" dirty="0"/>
              <a:t>주어진 값과 일치하는 값</a:t>
            </a:r>
          </a:p>
          <a:p>
            <a:pPr>
              <a:defRPr/>
            </a:pPr>
            <a:r>
              <a:rPr lang="en-US" altLang="ko-KR" dirty="0"/>
              <a:t>$</a:t>
            </a:r>
            <a:r>
              <a:rPr lang="en-US" altLang="ko-KR" dirty="0" err="1"/>
              <a:t>gt</a:t>
            </a:r>
            <a:r>
              <a:rPr lang="en-US" altLang="ko-KR" dirty="0"/>
              <a:t>	(greater than) </a:t>
            </a:r>
            <a:r>
              <a:rPr lang="ko-KR" altLang="en-US" dirty="0"/>
              <a:t>주어진 값보다 큰 값</a:t>
            </a:r>
          </a:p>
          <a:p>
            <a:pPr>
              <a:defRPr/>
            </a:pPr>
            <a:r>
              <a:rPr lang="en-US" altLang="ko-KR" dirty="0"/>
              <a:t>$</a:t>
            </a:r>
            <a:r>
              <a:rPr lang="en-US" altLang="ko-KR" dirty="0" err="1"/>
              <a:t>gte</a:t>
            </a:r>
            <a:r>
              <a:rPr lang="en-US" altLang="ko-KR" dirty="0"/>
              <a:t>	(</a:t>
            </a:r>
            <a:r>
              <a:rPr lang="en-US" altLang="ko-KR" dirty="0" err="1"/>
              <a:t>greather</a:t>
            </a:r>
            <a:r>
              <a:rPr lang="en-US" altLang="ko-KR" dirty="0"/>
              <a:t> than or equals) </a:t>
            </a:r>
            <a:r>
              <a:rPr lang="ko-KR" altLang="en-US" dirty="0"/>
              <a:t>주어진 값보다 크거나 같은 값</a:t>
            </a:r>
          </a:p>
          <a:p>
            <a:pPr>
              <a:defRPr/>
            </a:pPr>
            <a:r>
              <a:rPr lang="en-US" altLang="ko-KR" dirty="0"/>
              <a:t>$</a:t>
            </a:r>
            <a:r>
              <a:rPr lang="en-US" altLang="ko-KR" dirty="0" err="1"/>
              <a:t>lt</a:t>
            </a:r>
            <a:r>
              <a:rPr lang="en-US" altLang="ko-KR" dirty="0"/>
              <a:t>	(less than) </a:t>
            </a:r>
            <a:r>
              <a:rPr lang="ko-KR" altLang="en-US" dirty="0"/>
              <a:t>주어진 값보다 작은 값</a:t>
            </a:r>
          </a:p>
          <a:p>
            <a:pPr>
              <a:defRPr/>
            </a:pPr>
            <a:r>
              <a:rPr lang="en-US" altLang="ko-KR" dirty="0"/>
              <a:t>$</a:t>
            </a:r>
            <a:r>
              <a:rPr lang="en-US" altLang="ko-KR" dirty="0" err="1"/>
              <a:t>lte</a:t>
            </a:r>
            <a:r>
              <a:rPr lang="en-US" altLang="ko-KR" dirty="0"/>
              <a:t>	(less than or equals) </a:t>
            </a:r>
            <a:r>
              <a:rPr lang="ko-KR" altLang="en-US" dirty="0"/>
              <a:t>주어진 값보다 작거나 같은 값</a:t>
            </a:r>
          </a:p>
          <a:p>
            <a:pPr>
              <a:defRPr/>
            </a:pPr>
            <a:r>
              <a:rPr lang="en-US" altLang="ko-KR" dirty="0"/>
              <a:t>$ne	(not equal) </a:t>
            </a:r>
            <a:r>
              <a:rPr lang="ko-KR" altLang="en-US" dirty="0"/>
              <a:t>주어진 값과 일치하지 않는 값</a:t>
            </a:r>
          </a:p>
          <a:p>
            <a:pPr>
              <a:defRPr/>
            </a:pPr>
            <a:r>
              <a:rPr lang="en-US" altLang="ko-KR" dirty="0"/>
              <a:t>$in	</a:t>
            </a:r>
            <a:r>
              <a:rPr lang="ko-KR" altLang="en-US" dirty="0"/>
              <a:t>주어진 배열 안에 속하는 값</a:t>
            </a:r>
          </a:p>
          <a:p>
            <a:pPr>
              <a:defRPr/>
            </a:pPr>
            <a:r>
              <a:rPr lang="en-US" altLang="ko-KR" dirty="0"/>
              <a:t>$</a:t>
            </a:r>
            <a:r>
              <a:rPr lang="en-US" altLang="ko-KR" dirty="0" err="1"/>
              <a:t>nin</a:t>
            </a:r>
            <a:r>
              <a:rPr lang="en-US" altLang="ko-KR" dirty="0"/>
              <a:t>	</a:t>
            </a:r>
            <a:r>
              <a:rPr lang="ko-KR" altLang="en-US" dirty="0"/>
              <a:t>주어진 배열 안에 속하지 않는 값</a:t>
            </a:r>
          </a:p>
          <a:p>
            <a:pPr>
              <a:defRPr/>
            </a:pPr>
            <a:endParaRPr lang="ko-KR" altLang="en-US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({age:{$gte:40, $lt:60}})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({age:{$gte:40}})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db.person.find</a:t>
            </a:r>
            <a:r>
              <a:rPr lang="en-US" altLang="ko-KR" dirty="0"/>
              <a:t>({name:{$in:["</a:t>
            </a:r>
            <a:r>
              <a:rPr lang="ko-KR" altLang="en-US" dirty="0"/>
              <a:t>장길산</a:t>
            </a:r>
            <a:r>
              <a:rPr lang="en-US" altLang="ko-KR" dirty="0"/>
              <a:t>", "</a:t>
            </a:r>
            <a:r>
              <a:rPr lang="ko-KR" altLang="en-US" dirty="0"/>
              <a:t>임꺽정</a:t>
            </a:r>
            <a:r>
              <a:rPr lang="en-US" altLang="ko-KR" dirty="0"/>
              <a:t>"]}})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30756" name="슬라이드 번호 개체 틀 3">
            <a:extLst>
              <a:ext uri="{FF2B5EF4-FFF2-40B4-BE49-F238E27FC236}">
                <a16:creationId xmlns:a16="http://schemas.microsoft.com/office/drawing/2014/main" id="{E5515A0A-FD8F-434A-8221-B68E7DB30F7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D2A1F0-1B21-457B-8447-D379B96CE2D5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제목 1">
            <a:extLst>
              <a:ext uri="{FF2B5EF4-FFF2-40B4-BE49-F238E27FC236}">
                <a16:creationId xmlns:a16="http://schemas.microsoft.com/office/drawing/2014/main" id="{957F09A5-5371-4D57-9714-C1E4B5723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1779" name="내용 개체 틀 2">
            <a:extLst>
              <a:ext uri="{FF2B5EF4-FFF2-40B4-BE49-F238E27FC236}">
                <a16:creationId xmlns:a16="http://schemas.microsoft.com/office/drawing/2014/main" id="{8DE07201-CF99-44CD-8F0D-AA23E783C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db.person.find({name:/</a:t>
            </a:r>
            <a:r>
              <a:rPr lang="ko-KR" altLang="en-US"/>
              <a:t>장</a:t>
            </a:r>
            <a:r>
              <a:rPr lang="en-US" altLang="ko-KR"/>
              <a:t>/})    /</a:t>
            </a:r>
            <a:r>
              <a:rPr lang="ko-KR" altLang="en-US"/>
              <a:t>패턴</a:t>
            </a:r>
            <a:r>
              <a:rPr lang="en-US" altLang="ko-KR"/>
              <a:t>/</a:t>
            </a:r>
          </a:p>
          <a:p>
            <a:r>
              <a:rPr lang="en-US" altLang="ko-KR"/>
              <a:t>db.person.find({name:/^</a:t>
            </a:r>
            <a:r>
              <a:rPr lang="ko-KR" altLang="en-US"/>
              <a:t>장</a:t>
            </a:r>
            <a:r>
              <a:rPr lang="en-US" altLang="ko-KR"/>
              <a:t>/})  </a:t>
            </a:r>
            <a:r>
              <a:rPr lang="ko-KR" altLang="en-US"/>
              <a:t>성이 장인 사람 </a:t>
            </a:r>
            <a:endParaRPr lang="en-US" altLang="ko-KR"/>
          </a:p>
          <a:p>
            <a:r>
              <a:rPr lang="en-US" altLang="ko-KR"/>
              <a:t>db.person.find({name:/</a:t>
            </a:r>
            <a:r>
              <a:rPr lang="ko-KR" altLang="en-US"/>
              <a:t>장</a:t>
            </a:r>
            <a:r>
              <a:rPr lang="en-US" altLang="ko-KR"/>
              <a:t>$/})  </a:t>
            </a:r>
            <a:r>
              <a:rPr lang="ko-KR" altLang="en-US"/>
              <a:t>끝이 장으로 끝나는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db.person.find( {name:/[</a:t>
            </a:r>
            <a:r>
              <a:rPr lang="ko-KR" altLang="en-US"/>
              <a:t>장홍</a:t>
            </a:r>
            <a:r>
              <a:rPr lang="en-US" altLang="ko-KR"/>
              <a:t>]/})  //</a:t>
            </a:r>
            <a:r>
              <a:rPr lang="ko-KR" altLang="en-US"/>
              <a:t>문자 둘다 포함하는 </a:t>
            </a:r>
            <a:endParaRPr lang="en-US" altLang="ko-KR"/>
          </a:p>
          <a:p>
            <a:r>
              <a:rPr lang="en-US" altLang="ko-KR"/>
              <a:t>db.person.find({name:/[a-zA-Z]/}) //</a:t>
            </a:r>
            <a:r>
              <a:rPr lang="ko-KR" altLang="en-US"/>
              <a:t>영어를 포함하는 </a:t>
            </a:r>
            <a:endParaRPr lang="en-US" altLang="ko-KR"/>
          </a:p>
          <a:p>
            <a:r>
              <a:rPr lang="en-US" altLang="ko-KR"/>
              <a:t>db.person.find({name:/^[a-zA-Z]/}) //</a:t>
            </a:r>
            <a:r>
              <a:rPr lang="ko-KR" altLang="en-US"/>
              <a:t>영어로 시작하는</a:t>
            </a:r>
            <a:endParaRPr lang="en-US" altLang="ko-KR"/>
          </a:p>
          <a:p>
            <a:r>
              <a:rPr lang="en-US" altLang="ko-KR"/>
              <a:t>db.person.find({name:/[^a-zA-Z]/}) //</a:t>
            </a:r>
            <a:r>
              <a:rPr lang="ko-KR" altLang="en-US"/>
              <a:t>영어를 제외하고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db.person.insert({name:"</a:t>
            </a:r>
            <a:r>
              <a:rPr lang="ko-KR" altLang="en-US"/>
              <a:t>김앤장</a:t>
            </a:r>
            <a:r>
              <a:rPr lang="en-US" altLang="ko-KR"/>
              <a:t>", age:34});</a:t>
            </a:r>
          </a:p>
          <a:p>
            <a:r>
              <a:rPr lang="en-US" altLang="ko-KR"/>
              <a:t>db.person.insert({name:"</a:t>
            </a:r>
            <a:r>
              <a:rPr lang="ko-KR" altLang="en-US"/>
              <a:t>유장자</a:t>
            </a:r>
            <a:r>
              <a:rPr lang="en-US" altLang="ko-KR"/>
              <a:t>", age:44});</a:t>
            </a:r>
          </a:p>
          <a:p>
            <a:r>
              <a:rPr lang="en-US" altLang="ko-KR"/>
              <a:t>db.person.insert({name:"Tom", age:32});</a:t>
            </a:r>
          </a:p>
          <a:p>
            <a:r>
              <a:rPr lang="en-US" altLang="ko-KR"/>
              <a:t>db.person.insert({name:"Jane", age:34});</a:t>
            </a:r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B891-B5B5-41EF-A501-0EEEC48B0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3956C6-573E-4069-ADF9-C19C02A85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644D1-0E44-4375-8C29-79D81F7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19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제목 1">
            <a:extLst>
              <a:ext uri="{FF2B5EF4-FFF2-40B4-BE49-F238E27FC236}">
                <a16:creationId xmlns:a16="http://schemas.microsoft.com/office/drawing/2014/main" id="{5254188A-EAF3-491F-902B-9667535FA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2803" name="내용 개체 틀 2">
            <a:extLst>
              <a:ext uri="{FF2B5EF4-FFF2-40B4-BE49-F238E27FC236}">
                <a16:creationId xmlns:a16="http://schemas.microsoft.com/office/drawing/2014/main" id="{C090B1F5-B002-4737-81F6-B731804FD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장이라는 글자가 들어가면서 나이가 </a:t>
            </a:r>
            <a:r>
              <a:rPr lang="en-US" altLang="ko-KR"/>
              <a:t>40</a:t>
            </a:r>
            <a:r>
              <a:rPr lang="ko-KR" altLang="en-US"/>
              <a:t>대 이상일 경우</a:t>
            </a:r>
            <a:endParaRPr lang="en-US" altLang="ko-KR"/>
          </a:p>
          <a:p>
            <a:r>
              <a:rPr lang="en-US" altLang="ko-KR"/>
              <a:t>db.person.find({name:/</a:t>
            </a:r>
            <a:r>
              <a:rPr lang="ko-KR" altLang="en-US"/>
              <a:t>장</a:t>
            </a:r>
            <a:r>
              <a:rPr lang="en-US" altLang="ko-KR"/>
              <a:t>/, age:{$gte:40}})</a:t>
            </a:r>
          </a:p>
          <a:p>
            <a:endParaRPr lang="en-US" altLang="ko-KR"/>
          </a:p>
          <a:p>
            <a:r>
              <a:rPr lang="ko-KR" altLang="en-US"/>
              <a:t>홍씨성 가진 사람중에 나이가 </a:t>
            </a:r>
            <a:r>
              <a:rPr lang="en-US" altLang="ko-KR"/>
              <a:t>20 </a:t>
            </a:r>
            <a:r>
              <a:rPr lang="ko-KR" altLang="en-US"/>
              <a:t>이상</a:t>
            </a:r>
            <a:r>
              <a:rPr lang="en-US" altLang="ko-KR"/>
              <a:t>, 40</a:t>
            </a:r>
            <a:r>
              <a:rPr lang="ko-KR" altLang="en-US"/>
              <a:t>대 이하인 사람 </a:t>
            </a:r>
            <a:endParaRPr lang="en-US" altLang="ko-KR"/>
          </a:p>
          <a:p>
            <a:r>
              <a:rPr lang="en-US" altLang="ko-KR"/>
              <a:t>db.person.find({name:/^</a:t>
            </a:r>
            <a:r>
              <a:rPr lang="ko-KR" altLang="en-US"/>
              <a:t>홍</a:t>
            </a:r>
            <a:r>
              <a:rPr lang="en-US" altLang="ko-KR"/>
              <a:t>/, age:{$gte:20, $lte:40}})</a:t>
            </a:r>
          </a:p>
          <a:p>
            <a:endParaRPr lang="en-US" altLang="ko-KR"/>
          </a:p>
          <a:p>
            <a:r>
              <a:rPr lang="ko-KR" altLang="en-US"/>
              <a:t>영어이름을 가진 사람중에 나이가 </a:t>
            </a:r>
            <a:r>
              <a:rPr lang="en-US" altLang="ko-KR"/>
              <a:t>30</a:t>
            </a:r>
            <a:r>
              <a:rPr lang="ko-KR" altLang="en-US"/>
              <a:t>이상인 사람 </a:t>
            </a:r>
            <a:endParaRPr lang="en-US" altLang="ko-KR"/>
          </a:p>
          <a:p>
            <a:r>
              <a:rPr lang="en-US" altLang="ko-KR"/>
              <a:t>db.person.find({name:/[a-zA-Z]/, age:{$gte:30}})</a:t>
            </a:r>
          </a:p>
          <a:p>
            <a:endParaRPr lang="en-US" altLang="ko-KR"/>
          </a:p>
          <a:p>
            <a:r>
              <a:rPr lang="en-US" altLang="ko-KR"/>
              <a:t>member</a:t>
            </a:r>
            <a:r>
              <a:rPr lang="ko-KR" altLang="en-US"/>
              <a:t>중에 사용자 이름 중에 이</a:t>
            </a:r>
            <a:r>
              <a:rPr lang="en-US" altLang="ko-KR"/>
              <a:t>, </a:t>
            </a:r>
            <a:r>
              <a:rPr lang="ko-KR" altLang="en-US"/>
              <a:t>장 </a:t>
            </a:r>
            <a:endParaRPr lang="en-US" altLang="ko-KR"/>
          </a:p>
          <a:p>
            <a:r>
              <a:rPr lang="en-US" altLang="ko-KR"/>
              <a:t>db.member.find({username:/[</a:t>
            </a:r>
            <a:r>
              <a:rPr lang="ko-KR" altLang="en-US"/>
              <a:t>이장</a:t>
            </a:r>
            <a:r>
              <a:rPr lang="en-US" altLang="ko-KR"/>
              <a:t>]/})</a:t>
            </a:r>
          </a:p>
          <a:p>
            <a:endParaRPr lang="en-US" altLang="ko-KR"/>
          </a:p>
          <a:p>
            <a:r>
              <a:rPr lang="en-US" altLang="ko-KR"/>
              <a:t>member</a:t>
            </a:r>
            <a:r>
              <a:rPr lang="ko-KR" altLang="en-US"/>
              <a:t>중에 계정이 </a:t>
            </a:r>
            <a:r>
              <a:rPr lang="en-US" altLang="ko-KR"/>
              <a:t>test3, test4, test5 </a:t>
            </a:r>
            <a:r>
              <a:rPr lang="ko-KR" altLang="en-US"/>
              <a:t>인 사람 정보만 </a:t>
            </a:r>
            <a:endParaRPr lang="en-US" altLang="ko-KR"/>
          </a:p>
          <a:p>
            <a:r>
              <a:rPr lang="en-US" altLang="ko-KR"/>
              <a:t>db.member.find({member_id:{$in:["test3", "test4", "test5"]}})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제목 1">
            <a:extLst>
              <a:ext uri="{FF2B5EF4-FFF2-40B4-BE49-F238E27FC236}">
                <a16:creationId xmlns:a16="http://schemas.microsoft.com/office/drawing/2014/main" id="{BCB6CFC3-65B3-47FC-8AA3-8D85BEB4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3827" name="내용 개체 틀 2">
            <a:extLst>
              <a:ext uri="{FF2B5EF4-FFF2-40B4-BE49-F238E27FC236}">
                <a16:creationId xmlns:a16="http://schemas.microsoft.com/office/drawing/2014/main" id="{1DDAE3E2-40D4-41B4-B0DE-298B6B1A9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db.inventory.insertMany( 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[    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 { item: "journal", qty: 25, size: { h: 14, w: 21, uom: "cm" }, status: "A" } , 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 { item: "notebook", qty: 50, size: { h: 8.5, w: 11, uom: "in" }, status: "A" } ,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 { item: "paper", qty: 100, size: { h: 8.5, w: 11, uom: "in" }, status: "D" } ,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 { item: "planner", qty: 75, size: { h: 22.85, w: 30, uom: "cm" }, status: "D" } ,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 { item: "postcard", qty: 45, size: { h: 10, w: 15.25, uom: "cm" }, status: "A" } </a:t>
            </a:r>
          </a:p>
          <a:p>
            <a:pPr marL="0" indent="0">
              <a:buFontTx/>
              <a:buNone/>
            </a:pPr>
            <a:r>
              <a:rPr lang="en-US" altLang="ko-KR">
                <a:solidFill>
                  <a:srgbClr val="666666"/>
                </a:solidFill>
                <a:latin typeface="Noto Sans"/>
              </a:rPr>
              <a:t>]);</a:t>
            </a:r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제목 1">
            <a:extLst>
              <a:ext uri="{FF2B5EF4-FFF2-40B4-BE49-F238E27FC236}">
                <a16:creationId xmlns:a16="http://schemas.microsoft.com/office/drawing/2014/main" id="{C8FF67ED-0350-4621-9188-34B8B9FE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58A7D-4CA9-44EC-B90F-82BC7FD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논리 연산자</a:t>
            </a:r>
            <a:r>
              <a:rPr lang="en-US" altLang="ko-KR" dirty="0"/>
              <a:t>($and, $or, $not, $nor)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ko-KR" altLang="en-US" dirty="0"/>
              <a:t>형식 </a:t>
            </a:r>
            <a:r>
              <a:rPr lang="en-US" altLang="ko-KR" dirty="0"/>
              <a:t>$and : [ </a:t>
            </a:r>
            <a:r>
              <a:rPr lang="ko-KR" altLang="en-US" dirty="0"/>
              <a:t>필드</a:t>
            </a:r>
            <a:r>
              <a:rPr lang="en-US" altLang="ko-KR" dirty="0"/>
              <a:t>: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 marL="0" indent="0">
              <a:buFontTx/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170</a:t>
            </a:r>
            <a:r>
              <a:rPr lang="ko-KR" altLang="en-US" dirty="0"/>
              <a:t>이상을 만족하고 </a:t>
            </a:r>
            <a:r>
              <a:rPr lang="en-US" altLang="ko-KR" dirty="0"/>
              <a:t>status 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인 직원을 구합니다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db.employee.find</a:t>
            </a:r>
            <a:r>
              <a:rPr lang="en-US" altLang="ko-KR" dirty="0"/>
              <a:t>({ $and : [{height : {$</a:t>
            </a:r>
            <a:r>
              <a:rPr lang="en-US" altLang="ko-KR" dirty="0" err="1"/>
              <a:t>gte</a:t>
            </a:r>
            <a:r>
              <a:rPr lang="en-US" altLang="ko-KR" dirty="0"/>
              <a:t> : 170}}, { status : {$eq : "C"}}] })</a:t>
            </a:r>
          </a:p>
          <a:p>
            <a:pPr>
              <a:defRPr/>
            </a:pPr>
            <a:r>
              <a:rPr lang="en-US" altLang="ko-KR" dirty="0"/>
              <a:t> height</a:t>
            </a:r>
            <a:r>
              <a:rPr lang="ko-KR" altLang="en-US" dirty="0"/>
              <a:t>가 </a:t>
            </a:r>
            <a:r>
              <a:rPr lang="en-US" altLang="ko-KR" dirty="0"/>
              <a:t>170</a:t>
            </a:r>
            <a:r>
              <a:rPr lang="ko-KR" altLang="en-US" dirty="0"/>
              <a:t>이상을 만족 하거나 </a:t>
            </a:r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인 직원을 구합니다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db.employee.find</a:t>
            </a:r>
            <a:r>
              <a:rPr lang="en-US" altLang="ko-KR" dirty="0"/>
              <a:t>({ $or : [{height : {$</a:t>
            </a:r>
            <a:r>
              <a:rPr lang="en-US" altLang="ko-KR" dirty="0" err="1"/>
              <a:t>gte</a:t>
            </a:r>
            <a:r>
              <a:rPr lang="en-US" altLang="ko-KR" dirty="0"/>
              <a:t> : 170}}, { status : {$eq : "C"}}] })</a:t>
            </a:r>
          </a:p>
          <a:p>
            <a:pPr>
              <a:defRPr/>
            </a:pPr>
            <a:r>
              <a:rPr lang="en-US" altLang="ko-KR" dirty="0"/>
              <a:t>height </a:t>
            </a:r>
            <a:r>
              <a:rPr lang="ko-KR" altLang="en-US" dirty="0"/>
              <a:t>가 </a:t>
            </a:r>
            <a:r>
              <a:rPr lang="en-US" altLang="ko-KR" dirty="0"/>
              <a:t>180</a:t>
            </a:r>
            <a:r>
              <a:rPr lang="ko-KR" altLang="en-US" dirty="0"/>
              <a:t>이하가 아닌 사람을 구합니다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db.employee.find</a:t>
            </a:r>
            <a:r>
              <a:rPr lang="en-US" altLang="ko-KR" dirty="0"/>
              <a:t>({height : {$not : {$</a:t>
            </a:r>
            <a:r>
              <a:rPr lang="en-US" altLang="ko-KR" dirty="0" err="1"/>
              <a:t>lte</a:t>
            </a:r>
            <a:r>
              <a:rPr lang="en-US" altLang="ko-KR" dirty="0"/>
              <a:t> : 180}}})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제목 1">
            <a:extLst>
              <a:ext uri="{FF2B5EF4-FFF2-40B4-BE49-F238E27FC236}">
                <a16:creationId xmlns:a16="http://schemas.microsoft.com/office/drawing/2014/main" id="{5FBC76BF-914C-419F-86EC-826066A85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5875" name="내용 개체 틀 2">
            <a:extLst>
              <a:ext uri="{FF2B5EF4-FFF2-40B4-BE49-F238E27FC236}">
                <a16:creationId xmlns:a16="http://schemas.microsoft.com/office/drawing/2014/main" id="{91C07146-61FF-4665-A413-267C2610A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size</a:t>
            </a:r>
            <a:r>
              <a:rPr lang="ko-KR" altLang="en-US"/>
              <a:t>가 </a:t>
            </a:r>
            <a:r>
              <a:rPr lang="en-US" altLang="ko-KR"/>
              <a:t>h 14</a:t>
            </a:r>
            <a:r>
              <a:rPr lang="ko-KR" altLang="en-US"/>
              <a:t>이며 </a:t>
            </a:r>
            <a:r>
              <a:rPr lang="en-US" altLang="ko-KR"/>
              <a:t>w </a:t>
            </a:r>
            <a:r>
              <a:rPr lang="ko-KR" altLang="en-US"/>
              <a:t>가 </a:t>
            </a:r>
            <a:r>
              <a:rPr lang="en-US" altLang="ko-KR"/>
              <a:t>21 uom </a:t>
            </a:r>
            <a:r>
              <a:rPr lang="ko-KR" altLang="en-US"/>
              <a:t>이 </a:t>
            </a:r>
            <a:r>
              <a:rPr lang="en-US" altLang="ko-KR"/>
              <a:t>cm </a:t>
            </a:r>
            <a:r>
              <a:rPr lang="ko-KR" altLang="en-US"/>
              <a:t>인 값을 찾습니다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size: { h: 14, w: 21, uom: "cm" } } )</a:t>
            </a:r>
          </a:p>
          <a:p>
            <a:endParaRPr lang="en-US" altLang="ko-KR"/>
          </a:p>
          <a:p>
            <a:r>
              <a:rPr lang="ko-KR" altLang="en-US"/>
              <a:t>하위문서와 특정 필드에 조건을 걸어 구하기</a:t>
            </a:r>
          </a:p>
          <a:p>
            <a:r>
              <a:rPr lang="en-US" altLang="ko-KR"/>
              <a:t>size </a:t>
            </a:r>
            <a:r>
              <a:rPr lang="ko-KR" altLang="en-US"/>
              <a:t>아래 문서 중 </a:t>
            </a:r>
            <a:r>
              <a:rPr lang="en-US" altLang="ko-KR"/>
              <a:t>uom </a:t>
            </a:r>
            <a:r>
              <a:rPr lang="ko-KR" altLang="en-US"/>
              <a:t>값이 </a:t>
            </a:r>
            <a:r>
              <a:rPr lang="en-US" altLang="ko-KR"/>
              <a:t>cm </a:t>
            </a:r>
            <a:r>
              <a:rPr lang="ko-KR" altLang="en-US"/>
              <a:t>인 값을 구하자</a:t>
            </a:r>
          </a:p>
          <a:p>
            <a:r>
              <a:rPr lang="en-US" altLang="ko-KR"/>
              <a:t>db.inventory.find( { "size.uom": "cm" } 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size </a:t>
            </a:r>
            <a:r>
              <a:rPr lang="ko-KR" altLang="en-US"/>
              <a:t>값 중 </a:t>
            </a:r>
            <a:r>
              <a:rPr lang="en-US" altLang="ko-KR"/>
              <a:t>h</a:t>
            </a:r>
            <a:r>
              <a:rPr lang="ko-KR" altLang="en-US"/>
              <a:t>값이 </a:t>
            </a:r>
            <a:r>
              <a:rPr lang="en-US" altLang="ko-KR"/>
              <a:t>10</a:t>
            </a:r>
            <a:r>
              <a:rPr lang="ko-KR" altLang="en-US"/>
              <a:t>보다 작은 값</a:t>
            </a:r>
          </a:p>
          <a:p>
            <a:r>
              <a:rPr lang="en-US" altLang="ko-KR"/>
              <a:t>db.inventory.find( { "size.h": {$lt : 10} } )</a:t>
            </a:r>
          </a:p>
          <a:p>
            <a:endParaRPr lang="en-US" altLang="ko-KR"/>
          </a:p>
          <a:p>
            <a:r>
              <a:rPr lang="en-US" altLang="ko-KR"/>
              <a:t>size </a:t>
            </a:r>
            <a:r>
              <a:rPr lang="ko-KR" altLang="en-US"/>
              <a:t>값 중 </a:t>
            </a:r>
            <a:r>
              <a:rPr lang="en-US" altLang="ko-KR"/>
              <a:t>h</a:t>
            </a:r>
            <a:r>
              <a:rPr lang="ko-KR" altLang="en-US"/>
              <a:t>값이 </a:t>
            </a:r>
            <a:r>
              <a:rPr lang="en-US" altLang="ko-KR"/>
              <a:t>10</a:t>
            </a:r>
            <a:r>
              <a:rPr lang="ko-KR" altLang="en-US"/>
              <a:t>보다 작고 </a:t>
            </a:r>
            <a:r>
              <a:rPr lang="en-US" altLang="ko-KR"/>
              <a:t>status </a:t>
            </a:r>
            <a:r>
              <a:rPr lang="ko-KR" altLang="en-US"/>
              <a:t>가 </a:t>
            </a:r>
            <a:r>
              <a:rPr lang="en-US" altLang="ko-KR"/>
              <a:t>A </a:t>
            </a:r>
            <a:r>
              <a:rPr lang="ko-KR" altLang="en-US"/>
              <a:t>인 문서</a:t>
            </a:r>
          </a:p>
          <a:p>
            <a:r>
              <a:rPr lang="en-US" altLang="ko-KR"/>
              <a:t>db.inventory.find( { "size.h": {$lt : 10}, status : "A"} )</a:t>
            </a: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제목 1">
            <a:extLst>
              <a:ext uri="{FF2B5EF4-FFF2-40B4-BE49-F238E27FC236}">
                <a16:creationId xmlns:a16="http://schemas.microsoft.com/office/drawing/2014/main" id="{109B908F-EA78-4126-847E-C7E76D475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  <a:r>
              <a:rPr lang="en-US" altLang="ko-KR"/>
              <a:t>-</a:t>
            </a:r>
            <a:r>
              <a:rPr lang="ko-KR" altLang="en-US"/>
              <a:t>배열검색</a:t>
            </a:r>
          </a:p>
        </p:txBody>
      </p:sp>
      <p:sp>
        <p:nvSpPr>
          <p:cNvPr id="336899" name="내용 개체 틀 2">
            <a:extLst>
              <a:ext uri="{FF2B5EF4-FFF2-40B4-BE49-F238E27FC236}">
                <a16:creationId xmlns:a16="http://schemas.microsoft.com/office/drawing/2014/main" id="{864C0061-4D84-428F-B501-AA72DC130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db.inventory.insertMany([ </a:t>
            </a:r>
          </a:p>
          <a:p>
            <a:pPr marL="0" indent="0">
              <a:buFontTx/>
              <a:buNone/>
            </a:pPr>
            <a:r>
              <a:rPr lang="en-US" altLang="ko-KR"/>
              <a:t>    { item: "journal", qty: 25, tags: ["blank", "red"], dim_cm: [ 14, 21 ] }</a:t>
            </a:r>
          </a:p>
          <a:p>
            <a:pPr marL="0" indent="0">
              <a:buFontTx/>
              <a:buNone/>
            </a:pPr>
            <a:r>
              <a:rPr lang="en-US" altLang="ko-KR"/>
              <a:t>, { item: "notebook", qty: 50, tags: ["red", "blank"], dim_cm: [ 14, 21 ] }</a:t>
            </a:r>
          </a:p>
          <a:p>
            <a:pPr marL="0" indent="0">
              <a:buFontTx/>
              <a:buNone/>
            </a:pPr>
            <a:r>
              <a:rPr lang="en-US" altLang="ko-KR"/>
              <a:t>, { item: "paper", qty: 100, tags: ["red", "blank", "plain"], dim_cm: [ 14, 21 ] }</a:t>
            </a:r>
          </a:p>
          <a:p>
            <a:pPr marL="0" indent="0">
              <a:buFontTx/>
              <a:buNone/>
            </a:pPr>
            <a:r>
              <a:rPr lang="en-US" altLang="ko-KR"/>
              <a:t>, { item: "planner", qty: 75, tags: ["blank", "red"], dim_cm: [ 22.85, 30 ] }</a:t>
            </a:r>
          </a:p>
          <a:p>
            <a:pPr marL="0" indent="0">
              <a:buFontTx/>
              <a:buNone/>
            </a:pPr>
            <a:r>
              <a:rPr lang="en-US" altLang="ko-KR"/>
              <a:t>, { item: "postcard", qty: 45, tags: ["blue"], dim_cm: [ 10, 15.25 ] } ]);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제목 1">
            <a:extLst>
              <a:ext uri="{FF2B5EF4-FFF2-40B4-BE49-F238E27FC236}">
                <a16:creationId xmlns:a16="http://schemas.microsoft.com/office/drawing/2014/main" id="{36849DA9-EA97-4501-895A-A5185F1CA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  <a:r>
              <a:rPr lang="en-US" altLang="ko-KR"/>
              <a:t>-</a:t>
            </a:r>
            <a:r>
              <a:rPr lang="ko-KR" altLang="en-US"/>
              <a:t>배열검색</a:t>
            </a:r>
          </a:p>
        </p:txBody>
      </p:sp>
      <p:sp>
        <p:nvSpPr>
          <p:cNvPr id="337923" name="내용 개체 틀 2">
            <a:extLst>
              <a:ext uri="{FF2B5EF4-FFF2-40B4-BE49-F238E27FC236}">
                <a16:creationId xmlns:a16="http://schemas.microsoft.com/office/drawing/2014/main" id="{77FC7A01-C7A8-451F-805A-B24E4AD2C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/>
              <a:t>tags </a:t>
            </a:r>
            <a:r>
              <a:rPr lang="ko-KR" altLang="en-US" sz="1600"/>
              <a:t>필드에 오직 </a:t>
            </a:r>
            <a:r>
              <a:rPr lang="en-US" altLang="ko-KR" sz="1600"/>
              <a:t>red</a:t>
            </a:r>
            <a:r>
              <a:rPr lang="ko-KR" altLang="en-US" sz="1600"/>
              <a:t>값과 </a:t>
            </a:r>
            <a:r>
              <a:rPr lang="en-US" altLang="ko-KR" sz="1600"/>
              <a:t>blank</a:t>
            </a:r>
            <a:r>
              <a:rPr lang="ko-KR" altLang="en-US" sz="1600"/>
              <a:t>값만 배열에 존재하는 문서를 조회</a:t>
            </a:r>
          </a:p>
          <a:p>
            <a:r>
              <a:rPr lang="en-US" altLang="ko-KR" sz="1600"/>
              <a:t>db.inventory.find( { tags: ["red", "blank"] } )</a:t>
            </a:r>
          </a:p>
          <a:p>
            <a:endParaRPr lang="en-US" altLang="ko-KR" sz="1600"/>
          </a:p>
          <a:p>
            <a:r>
              <a:rPr lang="en-US" altLang="ko-KR" sz="1600"/>
              <a:t>tags</a:t>
            </a:r>
            <a:r>
              <a:rPr lang="ko-KR" altLang="en-US" sz="1600"/>
              <a:t>값에 </a:t>
            </a:r>
            <a:r>
              <a:rPr lang="en-US" altLang="ko-KR" sz="1600"/>
              <a:t>red</a:t>
            </a:r>
            <a:r>
              <a:rPr lang="ko-KR" altLang="en-US" sz="1600"/>
              <a:t>와 </a:t>
            </a:r>
            <a:r>
              <a:rPr lang="en-US" altLang="ko-KR" sz="1600"/>
              <a:t>blank </a:t>
            </a:r>
            <a:r>
              <a:rPr lang="ko-KR" altLang="en-US" sz="1600"/>
              <a:t>값이 모두 존재하는 문서 조회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db.inventory.find( { tags: { $all: ["red", "blank"] } } )</a:t>
            </a:r>
          </a:p>
          <a:p>
            <a:r>
              <a:rPr lang="ko-KR" altLang="en-US" sz="1600"/>
              <a:t>이 경우는  </a:t>
            </a:r>
            <a:r>
              <a:rPr lang="en-US" altLang="ko-KR" sz="1600"/>
              <a:t>red</a:t>
            </a:r>
            <a:r>
              <a:rPr lang="ko-KR" altLang="en-US" sz="1600"/>
              <a:t>와 </a:t>
            </a:r>
            <a:r>
              <a:rPr lang="en-US" altLang="ko-KR" sz="1600"/>
              <a:t>blank</a:t>
            </a:r>
            <a:r>
              <a:rPr lang="ko-KR" altLang="en-US" sz="1600"/>
              <a:t>를 포함하고 다른 것들이 포함된 경우도 함께 출력됩니다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red</a:t>
            </a:r>
            <a:r>
              <a:rPr lang="ko-KR" altLang="en-US" sz="1600"/>
              <a:t>가 배열에 포함된 모든 문서를 출력</a:t>
            </a:r>
          </a:p>
          <a:p>
            <a:r>
              <a:rPr lang="en-US" altLang="ko-KR" sz="1600"/>
              <a:t>db.inventory.find( { tags: "red"} )</a:t>
            </a:r>
          </a:p>
          <a:p>
            <a:endParaRPr lang="en-US" altLang="ko-KR" sz="1600"/>
          </a:p>
          <a:p>
            <a:r>
              <a:rPr lang="en-US" altLang="ko-KR" sz="1600"/>
              <a:t>dim_cm </a:t>
            </a:r>
            <a:r>
              <a:rPr lang="ko-KR" altLang="en-US" sz="1600"/>
              <a:t>필드에 </a:t>
            </a:r>
            <a:r>
              <a:rPr lang="en-US" altLang="ko-KR" sz="1600"/>
              <a:t>25</a:t>
            </a:r>
            <a:r>
              <a:rPr lang="ko-KR" altLang="en-US" sz="1600"/>
              <a:t>이상 값이 포함된 문서를 출력합니다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db.inventory.find( { dim_cm: {$gte : 25}} )</a:t>
            </a:r>
          </a:p>
          <a:p>
            <a:endParaRPr lang="en-US" altLang="ko-KR" sz="1600"/>
          </a:p>
          <a:p>
            <a:r>
              <a:rPr lang="en-US" altLang="ko-KR" sz="1600"/>
              <a:t>dim_cm</a:t>
            </a:r>
            <a:r>
              <a:rPr lang="ko-KR" altLang="en-US" sz="1600"/>
              <a:t>필드에서 </a:t>
            </a:r>
            <a:r>
              <a:rPr lang="en-US" altLang="ko-KR" sz="1600"/>
              <a:t>1</a:t>
            </a:r>
            <a:r>
              <a:rPr lang="ko-KR" altLang="en-US" sz="1600"/>
              <a:t>번째 위치 즉 </a:t>
            </a:r>
            <a:r>
              <a:rPr lang="en-US" altLang="ko-KR" sz="1600"/>
              <a:t>0</a:t>
            </a:r>
            <a:r>
              <a:rPr lang="ko-KR" altLang="en-US" sz="1600"/>
              <a:t>번 인덱스에 있는 값 중 </a:t>
            </a:r>
            <a:r>
              <a:rPr lang="en-US" altLang="ko-KR" sz="1600"/>
              <a:t>14</a:t>
            </a:r>
            <a:r>
              <a:rPr lang="ko-KR" altLang="en-US" sz="1600"/>
              <a:t>이상인 값을 구합니다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db.inventory.find( { "dim_cm.0": {$gte : 14}} )</a:t>
            </a:r>
          </a:p>
          <a:p>
            <a:endParaRPr lang="en-US" altLang="ko-KR" sz="1600"/>
          </a:p>
          <a:p>
            <a:r>
              <a:rPr lang="en-US" altLang="ko-KR" sz="1600"/>
              <a:t>tags </a:t>
            </a:r>
            <a:r>
              <a:rPr lang="ko-KR" altLang="en-US" sz="1600"/>
              <a:t>배열의 크기가 </a:t>
            </a:r>
            <a:r>
              <a:rPr lang="en-US" altLang="ko-KR" sz="1600"/>
              <a:t>2</a:t>
            </a:r>
            <a:r>
              <a:rPr lang="ko-KR" altLang="en-US" sz="1600"/>
              <a:t>인 문서를 조회합니다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db.inventory.find( { tags : {$size : 2}} )</a:t>
            </a:r>
            <a:endParaRPr lang="ko-KR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제목 1">
            <a:extLst>
              <a:ext uri="{FF2B5EF4-FFF2-40B4-BE49-F238E27FC236}">
                <a16:creationId xmlns:a16="http://schemas.microsoft.com/office/drawing/2014/main" id="{0D681972-9947-4EA4-A409-5FCB29513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8947" name="내용 개체 틀 2">
            <a:extLst>
              <a:ext uri="{FF2B5EF4-FFF2-40B4-BE49-F238E27FC236}">
                <a16:creationId xmlns:a16="http://schemas.microsoft.com/office/drawing/2014/main" id="{A230371C-676E-4885-8A6D-330CBC4C7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db.inventory.insertMany( [ </a:t>
            </a:r>
          </a:p>
          <a:p>
            <a:pPr marL="0" indent="0">
              <a:buFontTx/>
              <a:buNone/>
            </a:pPr>
            <a:r>
              <a:rPr lang="en-US" altLang="ko-KR"/>
              <a:t>    { item: "journal", instock: [ { warehouse: "A", qty: 5 } , { warehouse: "C", qty: 15 } ] }</a:t>
            </a:r>
          </a:p>
          <a:p>
            <a:pPr marL="0" indent="0">
              <a:buFontTx/>
              <a:buNone/>
            </a:pPr>
            <a:r>
              <a:rPr lang="en-US" altLang="ko-KR"/>
              <a:t>, { item: "notebook", instock: [ { warehouse: "C", qty: 5 } ] }</a:t>
            </a:r>
          </a:p>
          <a:p>
            <a:pPr marL="0" indent="0">
              <a:buFontTx/>
              <a:buNone/>
            </a:pPr>
            <a:r>
              <a:rPr lang="en-US" altLang="ko-KR"/>
              <a:t>, { item: "paper", instock: [ { warehouse: "A", qty: 60 }, { warehouse: "B", qty: 15 } ] }</a:t>
            </a:r>
          </a:p>
          <a:p>
            <a:pPr marL="0" indent="0">
              <a:buFontTx/>
              <a:buNone/>
            </a:pPr>
            <a:r>
              <a:rPr lang="en-US" altLang="ko-KR"/>
              <a:t>, { item: "planner", instock: [ { warehouse: "A", qty: 40 }, { warehouse: "B", qty: 5 } ] }</a:t>
            </a:r>
          </a:p>
          <a:p>
            <a:pPr marL="0" indent="0">
              <a:buFontTx/>
              <a:buNone/>
            </a:pPr>
            <a:r>
              <a:rPr lang="en-US" altLang="ko-KR"/>
              <a:t>, { item: "postcard", instock: [ { warehouse: "B", qty: 15 }, { warehouse: "C", qty: 35 } ] } ]);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제목 1">
            <a:extLst>
              <a:ext uri="{FF2B5EF4-FFF2-40B4-BE49-F238E27FC236}">
                <a16:creationId xmlns:a16="http://schemas.microsoft.com/office/drawing/2014/main" id="{C2B54F1E-A2E5-4796-981F-010374AC0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39971" name="내용 개체 틀 2">
            <a:extLst>
              <a:ext uri="{FF2B5EF4-FFF2-40B4-BE49-F238E27FC236}">
                <a16:creationId xmlns:a16="http://schemas.microsoft.com/office/drawing/2014/main" id="{A7AF7C24-82C2-4D5A-A25C-EB918168F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instock </a:t>
            </a:r>
            <a:r>
              <a:rPr lang="ko-KR" altLang="en-US"/>
              <a:t>필드에서 </a:t>
            </a:r>
            <a:r>
              <a:rPr lang="en-US" altLang="ko-KR"/>
              <a:t>{ warehouse : "A", qty : 5 } </a:t>
            </a:r>
            <a:r>
              <a:rPr lang="ko-KR" altLang="en-US"/>
              <a:t>값을 가지는  </a:t>
            </a:r>
            <a:r>
              <a:rPr lang="en-US" altLang="ko-KR"/>
              <a:t>document</a:t>
            </a:r>
            <a:r>
              <a:rPr lang="ko-KR" altLang="en-US"/>
              <a:t>를 조회</a:t>
            </a:r>
          </a:p>
          <a:p>
            <a:r>
              <a:rPr lang="en-US" altLang="ko-KR"/>
              <a:t>db.inventory.find( { "instock": { warehouse: "A", qty: 5 } } )</a:t>
            </a:r>
          </a:p>
          <a:p>
            <a:endParaRPr lang="en-US" altLang="ko-KR"/>
          </a:p>
          <a:p>
            <a:r>
              <a:rPr lang="ko-KR" altLang="en-US"/>
              <a:t>그러면 아래의 식은 조회가 될까요</a:t>
            </a:r>
            <a:r>
              <a:rPr lang="en-US" altLang="ko-KR"/>
              <a:t>?</a:t>
            </a:r>
          </a:p>
          <a:p>
            <a:r>
              <a:rPr lang="en-US" altLang="ko-KR"/>
              <a:t>db.inventory.find( { "instock": { qty: 5, warehouse: "A" } } )</a:t>
            </a:r>
          </a:p>
          <a:p>
            <a:r>
              <a:rPr lang="ko-KR" altLang="en-US"/>
              <a:t>위의 값은 조회가 되지 않습니다</a:t>
            </a:r>
            <a:r>
              <a:rPr lang="en-US" altLang="ko-KR"/>
              <a:t>. </a:t>
            </a:r>
            <a:r>
              <a:rPr lang="ko-KR" altLang="en-US"/>
              <a:t>문서</a:t>
            </a:r>
            <a:r>
              <a:rPr lang="en-US" altLang="ko-KR"/>
              <a:t>(</a:t>
            </a:r>
            <a:r>
              <a:rPr lang="ko-KR" altLang="en-US"/>
              <a:t>객체</a:t>
            </a:r>
            <a:r>
              <a:rPr lang="en-US" altLang="ko-KR"/>
              <a:t>)</a:t>
            </a:r>
            <a:r>
              <a:rPr lang="ko-KR" altLang="en-US"/>
              <a:t>를 동등 비교하는 경우 순서 포함하여 모든 값이 일치해야합니다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instock 1</a:t>
            </a:r>
            <a:r>
              <a:rPr lang="ko-KR" altLang="en-US"/>
              <a:t>번째 배열의 </a:t>
            </a:r>
            <a:r>
              <a:rPr lang="en-US" altLang="ko-KR"/>
              <a:t>qty </a:t>
            </a:r>
            <a:r>
              <a:rPr lang="ko-KR" altLang="en-US"/>
              <a:t>값이 </a:t>
            </a:r>
            <a:r>
              <a:rPr lang="en-US" altLang="ko-KR"/>
              <a:t>40 </a:t>
            </a:r>
            <a:r>
              <a:rPr lang="ko-KR" altLang="en-US"/>
              <a:t>이상인 값을 조회 하겠습니다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'instock.0.qty': { $gte: 40 } } )</a:t>
            </a:r>
          </a:p>
          <a:p>
            <a:r>
              <a:rPr lang="ko-KR" altLang="en-US"/>
              <a:t>다음은  </a:t>
            </a:r>
            <a:r>
              <a:rPr lang="en-US" altLang="ko-KR"/>
              <a:t>instock </a:t>
            </a:r>
            <a:r>
              <a:rPr lang="ko-KR" altLang="en-US"/>
              <a:t>필드에서 </a:t>
            </a:r>
            <a:r>
              <a:rPr lang="en-US" altLang="ko-KR"/>
              <a:t>qty</a:t>
            </a:r>
            <a:r>
              <a:rPr lang="ko-KR" altLang="en-US"/>
              <a:t>가 </a:t>
            </a:r>
            <a:r>
              <a:rPr lang="en-US" altLang="ko-KR"/>
              <a:t>5</a:t>
            </a:r>
            <a:r>
              <a:rPr lang="ko-KR" altLang="en-US"/>
              <a:t>이고 </a:t>
            </a:r>
            <a:r>
              <a:rPr lang="en-US" altLang="ko-KR"/>
              <a:t>warehouse </a:t>
            </a:r>
            <a:r>
              <a:rPr lang="ko-KR" altLang="en-US"/>
              <a:t>값이 </a:t>
            </a:r>
            <a:r>
              <a:rPr lang="en-US" altLang="ko-KR"/>
              <a:t>A</a:t>
            </a:r>
            <a:r>
              <a:rPr lang="ko-KR" altLang="en-US"/>
              <a:t>인 문서를 조회합니다</a:t>
            </a:r>
            <a:r>
              <a:rPr lang="en-US" altLang="ko-KR"/>
              <a:t>.  </a:t>
            </a:r>
            <a:r>
              <a:rPr lang="ko-KR" altLang="en-US"/>
              <a:t>순서는 상관 없습니다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"instock": { $elemMatch: { qty: 5, warehouse: "A" } } } )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제목 1">
            <a:extLst>
              <a:ext uri="{FF2B5EF4-FFF2-40B4-BE49-F238E27FC236}">
                <a16:creationId xmlns:a16="http://schemas.microsoft.com/office/drawing/2014/main" id="{6160545F-374A-4439-BB41-58F394B19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40995" name="내용 개체 틀 2">
            <a:extLst>
              <a:ext uri="{FF2B5EF4-FFF2-40B4-BE49-F238E27FC236}">
                <a16:creationId xmlns:a16="http://schemas.microsoft.com/office/drawing/2014/main" id="{22020223-4C7C-44E1-BC6B-9B19001C3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결과에서 필드 표시 여부</a:t>
            </a:r>
          </a:p>
          <a:p>
            <a:r>
              <a:rPr lang="en-US" altLang="ko-KR"/>
              <a:t>find </a:t>
            </a:r>
            <a:r>
              <a:rPr lang="ko-KR" altLang="en-US"/>
              <a:t>명령어 두번째 파라미터에서 </a:t>
            </a:r>
            <a:r>
              <a:rPr lang="en-US" altLang="ko-KR"/>
              <a:t>field </a:t>
            </a:r>
            <a:r>
              <a:rPr lang="ko-KR" altLang="en-US"/>
              <a:t>를 표시할지 여부를 지정 합니다</a:t>
            </a:r>
            <a:r>
              <a:rPr lang="en-US" altLang="ko-KR"/>
              <a:t>. </a:t>
            </a:r>
            <a:r>
              <a:rPr lang="ko-KR" altLang="en-US"/>
              <a:t>기본적으로 파라미터가 없으면 모두 표시 됩니다</a:t>
            </a:r>
            <a:r>
              <a:rPr lang="en-US" altLang="ko-KR"/>
              <a:t>.</a:t>
            </a:r>
          </a:p>
          <a:p>
            <a:r>
              <a:rPr lang="en-US" altLang="ko-KR"/>
              <a:t>document </a:t>
            </a:r>
            <a:r>
              <a:rPr lang="ko-KR" altLang="en-US"/>
              <a:t>에  기본적으로 포함된 </a:t>
            </a:r>
            <a:r>
              <a:rPr lang="en-US" altLang="ko-KR"/>
              <a:t>_id</a:t>
            </a:r>
            <a:r>
              <a:rPr lang="ko-KR" altLang="en-US"/>
              <a:t>필드를 제외하고 나머지 필드의 경우 </a:t>
            </a:r>
            <a:r>
              <a:rPr lang="en-US" altLang="ko-KR"/>
              <a:t>'</a:t>
            </a:r>
            <a:r>
              <a:rPr lang="ko-KR" altLang="en-US"/>
              <a:t>표시할 필드만 입력</a:t>
            </a:r>
            <a:r>
              <a:rPr lang="en-US" altLang="ko-KR"/>
              <a:t>' </a:t>
            </a:r>
            <a:r>
              <a:rPr lang="ko-KR" altLang="en-US"/>
              <a:t>하거나 </a:t>
            </a:r>
            <a:r>
              <a:rPr lang="en-US" altLang="ko-KR"/>
              <a:t>'</a:t>
            </a:r>
            <a:r>
              <a:rPr lang="ko-KR" altLang="en-US"/>
              <a:t>표시하지 않을 필드를 표시</a:t>
            </a:r>
            <a:r>
              <a:rPr lang="en-US" altLang="ko-KR"/>
              <a:t>' </a:t>
            </a:r>
            <a:r>
              <a:rPr lang="ko-KR" altLang="en-US"/>
              <a:t>해야 합니다</a:t>
            </a:r>
            <a:r>
              <a:rPr lang="en-US" altLang="ko-KR"/>
              <a:t>. </a:t>
            </a:r>
          </a:p>
          <a:p>
            <a:r>
              <a:rPr lang="ko-KR" altLang="en-US"/>
              <a:t>즉 아래의 식은 에러가 발생합니다</a:t>
            </a:r>
            <a:r>
              <a:rPr lang="en-US" altLang="ko-KR"/>
              <a:t>.(</a:t>
            </a:r>
            <a:r>
              <a:rPr lang="ko-KR" altLang="en-US"/>
              <a:t>요소가 전부 </a:t>
            </a:r>
            <a:r>
              <a:rPr lang="en-US" altLang="ko-KR"/>
              <a:t>0 </a:t>
            </a:r>
            <a:r>
              <a:rPr lang="ko-KR" altLang="en-US"/>
              <a:t>또는 전부 </a:t>
            </a:r>
            <a:r>
              <a:rPr lang="en-US" altLang="ko-KR"/>
              <a:t>1</a:t>
            </a:r>
            <a:r>
              <a:rPr lang="ko-KR" altLang="en-US"/>
              <a:t>만 가능</a:t>
            </a:r>
            <a:r>
              <a:rPr lang="en-US" altLang="ko-KR"/>
              <a:t>)</a:t>
            </a:r>
          </a:p>
          <a:p>
            <a:r>
              <a:rPr lang="en-US" altLang="ko-KR"/>
              <a:t>db.inventory.find( { status: "A" }, { item: 1, status: 0 } 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제목 1">
            <a:extLst>
              <a:ext uri="{FF2B5EF4-FFF2-40B4-BE49-F238E27FC236}">
                <a16:creationId xmlns:a16="http://schemas.microsoft.com/office/drawing/2014/main" id="{45A28110-3619-491F-9D93-DBB41DB3E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42019" name="내용 개체 틀 2">
            <a:extLst>
              <a:ext uri="{FF2B5EF4-FFF2-40B4-BE49-F238E27FC236}">
                <a16:creationId xmlns:a16="http://schemas.microsoft.com/office/drawing/2014/main" id="{C3F79FEC-A6F7-4425-B20E-2A0CEC782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식은 </a:t>
            </a:r>
            <a:r>
              <a:rPr lang="en-US" altLang="ko-KR"/>
              <a:t>item </a:t>
            </a:r>
            <a:r>
              <a:rPr lang="ko-KR" altLang="en-US"/>
              <a:t>필드와</a:t>
            </a:r>
            <a:r>
              <a:rPr lang="en-US" altLang="ko-KR"/>
              <a:t>, status </a:t>
            </a:r>
            <a:r>
              <a:rPr lang="ko-KR" altLang="en-US"/>
              <a:t>필드 그리고 </a:t>
            </a:r>
            <a:r>
              <a:rPr lang="en-US" altLang="ko-KR"/>
              <a:t>_id</a:t>
            </a:r>
            <a:r>
              <a:rPr lang="ko-KR" altLang="en-US"/>
              <a:t>필드가 표시 됩니다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status: "A" }, { item: 1, status: 1 } )</a:t>
            </a:r>
          </a:p>
          <a:p>
            <a:r>
              <a:rPr lang="ko-KR" altLang="en-US"/>
              <a:t>아래의 식은 </a:t>
            </a:r>
            <a:r>
              <a:rPr lang="en-US" altLang="ko-KR"/>
              <a:t>item</a:t>
            </a:r>
            <a:r>
              <a:rPr lang="ko-KR" altLang="en-US"/>
              <a:t>필드와 </a:t>
            </a:r>
            <a:r>
              <a:rPr lang="en-US" altLang="ko-KR"/>
              <a:t>status</a:t>
            </a:r>
            <a:r>
              <a:rPr lang="ko-KR" altLang="en-US"/>
              <a:t>필드를 제외한 필드가 표시됩니다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status: "A" }, { item: 0, status: 0 } )</a:t>
            </a:r>
          </a:p>
          <a:p>
            <a:r>
              <a:rPr lang="en-US" altLang="ko-KR"/>
              <a:t> Embedded(</a:t>
            </a:r>
            <a:r>
              <a:rPr lang="ko-KR" altLang="en-US"/>
              <a:t>내장</a:t>
            </a:r>
            <a:r>
              <a:rPr lang="en-US" altLang="ko-KR"/>
              <a:t>) </a:t>
            </a:r>
            <a:r>
              <a:rPr lang="ko-KR" altLang="en-US"/>
              <a:t>된 문서의 필드 표시는 아래와 같습니다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status: "A" }, { item: 1, status: 1, "size.uom": 1 } )</a:t>
            </a:r>
            <a:endParaRPr lang="ko-KR" altLang="en-US"/>
          </a:p>
          <a:p>
            <a:endParaRPr lang="en-US" altLang="ko-KR"/>
          </a:p>
          <a:p>
            <a:r>
              <a:rPr lang="en-US" altLang="ko-KR"/>
              <a:t>db.inventory.find({}, {item:1, status:1})</a:t>
            </a:r>
          </a:p>
          <a:p>
            <a:r>
              <a:rPr lang="en-US" altLang="ko-KR"/>
              <a:t>db.inventory.find({}, {item:0, status:0})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0E0C-EED8-4595-8CD1-B53777B6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EF33-A4B0-443C-BAAE-12ADA808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https://downloads.mariadb.com/MariaDB/mariadb-10.0/winx64-packages/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BB97F-4DE8-4A2F-9D5C-A1C494A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F78DC-C740-44EB-8715-5B60DF0D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348880"/>
            <a:ext cx="6496050" cy="3066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FD93C7-1C38-451B-A585-823DF5F9D4F3}"/>
              </a:ext>
            </a:extLst>
          </p:cNvPr>
          <p:cNvSpPr/>
          <p:nvPr/>
        </p:nvSpPr>
        <p:spPr>
          <a:xfrm>
            <a:off x="1475656" y="4005064"/>
            <a:ext cx="3312368" cy="14401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44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제목 1">
            <a:extLst>
              <a:ext uri="{FF2B5EF4-FFF2-40B4-BE49-F238E27FC236}">
                <a16:creationId xmlns:a16="http://schemas.microsoft.com/office/drawing/2014/main" id="{91A99D12-936C-4109-9143-0EF80782C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43043" name="내용 개체 틀 2">
            <a:extLst>
              <a:ext uri="{FF2B5EF4-FFF2-40B4-BE49-F238E27FC236}">
                <a16:creationId xmlns:a16="http://schemas.microsoft.com/office/drawing/2014/main" id="{CC79BEB9-F680-486B-89F5-2F8CEBD01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Null </a:t>
            </a:r>
            <a:r>
              <a:rPr lang="ko-KR" altLang="en-US"/>
              <a:t>값과 필드 존재여부 조회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$exists	</a:t>
            </a:r>
            <a:r>
              <a:rPr lang="ko-KR" altLang="en-US"/>
              <a:t>특정 필드를 가지고 있으면 반환</a:t>
            </a:r>
          </a:p>
          <a:p>
            <a:r>
              <a:rPr lang="en-US" altLang="ko-KR"/>
              <a:t>$type	</a:t>
            </a:r>
            <a:r>
              <a:rPr lang="ko-KR" altLang="en-US"/>
              <a:t>특정 타입의 필드가 있으면 반환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아래의 식은 </a:t>
            </a:r>
            <a:r>
              <a:rPr lang="en-US" altLang="ko-KR"/>
              <a:t>item </a:t>
            </a:r>
            <a:r>
              <a:rPr lang="ko-KR" altLang="en-US"/>
              <a:t>필드가 </a:t>
            </a:r>
            <a:r>
              <a:rPr lang="en-US" altLang="ko-KR"/>
              <a:t>null </a:t>
            </a:r>
            <a:r>
              <a:rPr lang="ko-KR" altLang="en-US"/>
              <a:t>인 값도 조회 하지만</a:t>
            </a:r>
            <a:r>
              <a:rPr lang="en-US" altLang="ko-KR"/>
              <a:t>, item </a:t>
            </a:r>
            <a:r>
              <a:rPr lang="ko-KR" altLang="en-US"/>
              <a:t>필드가 존재하지 않는 문서도 조회가 됩니다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item: null } )</a:t>
            </a:r>
          </a:p>
          <a:p>
            <a:endParaRPr lang="en-US" altLang="ko-KR"/>
          </a:p>
          <a:p>
            <a:r>
              <a:rPr lang="en-US" altLang="ko-KR"/>
              <a:t>item </a:t>
            </a:r>
            <a:r>
              <a:rPr lang="ko-KR" altLang="en-US"/>
              <a:t>필드가 존재하지 않는 문서를 조회합니다</a:t>
            </a:r>
            <a:r>
              <a:rPr lang="en-US" altLang="ko-KR"/>
              <a:t>.</a:t>
            </a:r>
          </a:p>
          <a:p>
            <a:r>
              <a:rPr lang="en-US" altLang="ko-KR"/>
              <a:t>db.inventory.find( { item : { $exists: false } } )</a:t>
            </a:r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제목 1">
            <a:extLst>
              <a:ext uri="{FF2B5EF4-FFF2-40B4-BE49-F238E27FC236}">
                <a16:creationId xmlns:a16="http://schemas.microsoft.com/office/drawing/2014/main" id="{E22933C1-D601-4AC1-B351-6BF6386B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6AF37-A37C-4405-9A8D-1FDB4F54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Cursor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find </a:t>
            </a:r>
            <a:r>
              <a:rPr lang="ko-KR" altLang="en-US" dirty="0"/>
              <a:t>명령어는 </a:t>
            </a:r>
            <a:r>
              <a:rPr lang="en-US" altLang="ko-KR" dirty="0"/>
              <a:t>cursor</a:t>
            </a:r>
            <a:r>
              <a:rPr lang="ko-KR" altLang="en-US" dirty="0"/>
              <a:t>형태의 객체로 반환이 됩니다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변수를 할당하고 아래와 같이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반복문을 활용할 수 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var </a:t>
            </a:r>
            <a:r>
              <a:rPr lang="en-US" altLang="ko-KR" dirty="0" err="1"/>
              <a:t>myCursor</a:t>
            </a:r>
            <a:r>
              <a:rPr lang="en-US" altLang="ko-KR" dirty="0"/>
              <a:t> = </a:t>
            </a:r>
            <a:r>
              <a:rPr lang="en-US" altLang="ko-KR" dirty="0" err="1"/>
              <a:t>db.inventory.find</a:t>
            </a:r>
            <a:r>
              <a:rPr lang="en-US" altLang="ko-KR" dirty="0"/>
              <a:t>( { </a:t>
            </a:r>
            <a:r>
              <a:rPr lang="en-US" altLang="ko-KR" dirty="0" err="1"/>
              <a:t>status:"A</a:t>
            </a:r>
            <a:r>
              <a:rPr lang="en-US" altLang="ko-KR" dirty="0"/>
              <a:t>" } );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while (</a:t>
            </a:r>
            <a:r>
              <a:rPr lang="en-US" altLang="ko-KR" dirty="0" err="1"/>
              <a:t>myCursor.hasNext</a:t>
            </a:r>
            <a:r>
              <a:rPr lang="en-US" altLang="ko-KR" dirty="0"/>
              <a:t>())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{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printjson</a:t>
            </a:r>
            <a:r>
              <a:rPr lang="en-US" altLang="ko-KR" dirty="0"/>
              <a:t>(</a:t>
            </a:r>
            <a:r>
              <a:rPr lang="en-US" altLang="ko-KR" dirty="0" err="1"/>
              <a:t>myCursor.next</a:t>
            </a:r>
            <a:r>
              <a:rPr lang="en-US" altLang="ko-KR" dirty="0"/>
              <a:t>())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제목 1">
            <a:extLst>
              <a:ext uri="{FF2B5EF4-FFF2-40B4-BE49-F238E27FC236}">
                <a16:creationId xmlns:a16="http://schemas.microsoft.com/office/drawing/2014/main" id="{32D64599-862D-4E0A-A3EB-CEAE9419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45091" name="내용 개체 틀 2">
            <a:extLst>
              <a:ext uri="{FF2B5EF4-FFF2-40B4-BE49-F238E27FC236}">
                <a16:creationId xmlns:a16="http://schemas.microsoft.com/office/drawing/2014/main" id="{58863558-1D2D-45B9-B636-0CE14DB6C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아래와 같이도 가능 합니다</a:t>
            </a:r>
            <a:r>
              <a:rPr lang="en-US" altLang="ko-KR"/>
              <a:t>.</a:t>
            </a:r>
          </a:p>
          <a:p>
            <a:r>
              <a:rPr lang="en-US" altLang="ko-KR"/>
              <a:t>var myCursor = db.inventory.find({ status:"A" } ); </a:t>
            </a:r>
          </a:p>
          <a:p>
            <a:r>
              <a:rPr lang="en-US" altLang="ko-KR"/>
              <a:t>myCursor.forEach(printjson);</a:t>
            </a:r>
          </a:p>
          <a:p>
            <a:endParaRPr lang="en-US" altLang="ko-KR"/>
          </a:p>
          <a:p>
            <a:r>
              <a:rPr lang="en-US" altLang="ko-KR"/>
              <a:t>cursor</a:t>
            </a:r>
            <a:r>
              <a:rPr lang="ko-KR" altLang="en-US"/>
              <a:t>객체를 </a:t>
            </a:r>
            <a:r>
              <a:rPr lang="en-US" altLang="ko-KR"/>
              <a:t>array(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로 변환할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var myCursor = db.inventory.find ({ status:"A" } ); </a:t>
            </a:r>
          </a:p>
          <a:p>
            <a:r>
              <a:rPr lang="en-US" altLang="ko-KR"/>
              <a:t>var documentArray = myCursor.toArray(); </a:t>
            </a:r>
          </a:p>
          <a:p>
            <a:r>
              <a:rPr lang="en-US" altLang="ko-KR"/>
              <a:t>var myDocument = documentArray[3];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제목 1">
            <a:extLst>
              <a:ext uri="{FF2B5EF4-FFF2-40B4-BE49-F238E27FC236}">
                <a16:creationId xmlns:a16="http://schemas.microsoft.com/office/drawing/2014/main" id="{712BBD0D-B0F2-40FF-A681-F396095A1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Auto</a:t>
            </a:r>
            <a:r>
              <a:rPr lang="ko-KR" altLang="en-US"/>
              <a:t> </a:t>
            </a:r>
            <a:r>
              <a:rPr lang="en-US" altLang="ko-KR"/>
              <a:t>Sequence</a:t>
            </a:r>
            <a:r>
              <a:rPr lang="ko-KR" altLang="en-US"/>
              <a:t> </a:t>
            </a:r>
          </a:p>
        </p:txBody>
      </p:sp>
      <p:sp>
        <p:nvSpPr>
          <p:cNvPr id="346115" name="내용 개체 틀 2">
            <a:extLst>
              <a:ext uri="{FF2B5EF4-FFF2-40B4-BE49-F238E27FC236}">
                <a16:creationId xmlns:a16="http://schemas.microsoft.com/office/drawing/2014/main" id="{0BB6BE1B-4CD0-4442-8023-3FCC4BC7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1196975"/>
            <a:ext cx="8642350" cy="5256213"/>
          </a:xfrm>
        </p:spPr>
        <p:txBody>
          <a:bodyPr/>
          <a:lstStyle/>
          <a:p>
            <a:r>
              <a:rPr lang="ko-KR" altLang="en-US"/>
              <a:t>제공하지 않는다 </a:t>
            </a:r>
            <a:endParaRPr lang="en-US" altLang="ko-KR"/>
          </a:p>
          <a:p>
            <a:r>
              <a:rPr lang="en-US" altLang="ko-KR"/>
              <a:t> _id</a:t>
            </a:r>
            <a:r>
              <a:rPr lang="ko-KR" altLang="en-US"/>
              <a:t> 필드가 만들어지고 이 필드는 중복되면 안된다</a:t>
            </a:r>
            <a:r>
              <a:rPr lang="en-US" altLang="ko-KR"/>
              <a:t>. </a:t>
            </a:r>
          </a:p>
          <a:p>
            <a:r>
              <a:rPr lang="ko-KR" altLang="en-US"/>
              <a:t>시스템한테 맡겨놓으면  </a:t>
            </a:r>
            <a:r>
              <a:rPr lang="en-US" altLang="ko-KR"/>
              <a:t>ObjectId  </a:t>
            </a:r>
            <a:r>
              <a:rPr lang="ko-KR" altLang="en-US"/>
              <a:t>함수를 이용해서 중복되지않는값들을 부여한다</a:t>
            </a:r>
            <a:r>
              <a:rPr lang="en-US" altLang="ko-KR"/>
              <a:t>. </a:t>
            </a:r>
          </a:p>
          <a:p>
            <a:r>
              <a:rPr lang="en-US" altLang="ko-KR"/>
              <a:t>_id  </a:t>
            </a:r>
            <a:r>
              <a:rPr lang="ko-KR" altLang="en-US"/>
              <a:t>필드의 값을 직접 부여가능 </a:t>
            </a:r>
            <a:endParaRPr lang="en-US" altLang="ko-KR"/>
          </a:p>
          <a:p>
            <a:r>
              <a:rPr lang="en-US" altLang="ko-KR"/>
              <a:t>_id</a:t>
            </a:r>
            <a:r>
              <a:rPr lang="ko-KR" altLang="en-US"/>
              <a:t>가 꼭 숫자일필요가 없다 </a:t>
            </a:r>
            <a:endParaRPr lang="en-US" altLang="ko-KR"/>
          </a:p>
          <a:p>
            <a:r>
              <a:rPr lang="ko-KR" altLang="en-US"/>
              <a:t>여기다 컬렉션을 식별하기 위한 키값을 넣고 </a:t>
            </a:r>
            <a:r>
              <a:rPr lang="en-US" altLang="ko-KR"/>
              <a:t>, seq </a:t>
            </a:r>
            <a:r>
              <a:rPr lang="ko-KR" altLang="en-US"/>
              <a:t>정수를 두고 </a:t>
            </a:r>
            <a:endParaRPr lang="en-US" altLang="ko-KR"/>
          </a:p>
          <a:p>
            <a:r>
              <a:rPr lang="ko-KR" altLang="en-US"/>
              <a:t>이 값을 증가 시킨 후 그 값으로 데이터를 입력하자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A31B93F-458C-44D4-84AE-528146ACA23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4365625"/>
          <a:ext cx="6096000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_id</a:t>
                      </a:r>
                      <a:endParaRPr lang="ko-KR" altLang="en-US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seq</a:t>
                      </a:r>
                      <a:endParaRPr lang="ko-KR" altLang="en-US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guestbook</a:t>
                      </a:r>
                      <a:endParaRPr lang="ko-KR" altLang="en-US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member</a:t>
                      </a:r>
                      <a:endParaRPr lang="ko-KR" altLang="en-US" sz="1800" dirty="0"/>
                    </a:p>
                  </a:txBody>
                  <a:tcPr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681" marB="456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제목 1">
            <a:extLst>
              <a:ext uri="{FF2B5EF4-FFF2-40B4-BE49-F238E27FC236}">
                <a16:creationId xmlns:a16="http://schemas.microsoft.com/office/drawing/2014/main" id="{187F5C4F-3E72-4C0B-B8AB-102E8E9A7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79A37-CDB9-496A-AF89-96B09EDB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/>
              <a:t>자동 시퀀스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db.customSequences.insert</a:t>
            </a:r>
            <a:r>
              <a:rPr lang="en-US" altLang="ko-KR" dirty="0"/>
              <a:t>(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{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_id: "hero",  // </a:t>
            </a:r>
            <a:r>
              <a:rPr lang="ko-KR" altLang="en-US" dirty="0"/>
              <a:t>시퀀스 키 이름</a:t>
            </a:r>
            <a:r>
              <a:rPr lang="en-US" altLang="ko-KR" dirty="0"/>
              <a:t>(</a:t>
            </a:r>
            <a:r>
              <a:rPr lang="ko-KR" altLang="en-US" dirty="0"/>
              <a:t>절대 </a:t>
            </a:r>
            <a:r>
              <a:rPr lang="ko-KR" altLang="en-US" dirty="0" err="1"/>
              <a:t>중복안됨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FontTx/>
              <a:buNone/>
              <a:defRPr/>
            </a:pPr>
            <a:r>
              <a:rPr lang="ko-KR" altLang="en-US" dirty="0"/>
              <a:t>      </a:t>
            </a:r>
            <a:r>
              <a:rPr lang="en-US" altLang="ko-KR" dirty="0"/>
              <a:t>seq: 0         // </a:t>
            </a:r>
            <a:r>
              <a:rPr lang="ko-KR" altLang="en-US" dirty="0"/>
              <a:t>초기 값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db.customSequences.find</a:t>
            </a:r>
            <a:r>
              <a:rPr lang="en-US" altLang="ko-KR" dirty="0"/>
              <a:t>()</a:t>
            </a:r>
          </a:p>
          <a:p>
            <a:pPr>
              <a:defRPr/>
            </a:pP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 err="1"/>
              <a:t>db.customSequences.findAndModify</a:t>
            </a:r>
            <a:r>
              <a:rPr lang="en-US" altLang="ko-KR" dirty="0"/>
              <a:t>(</a:t>
            </a:r>
          </a:p>
          <a:p>
            <a:pPr marL="514350" lvl="1" indent="0">
              <a:buFontTx/>
              <a:buNone/>
              <a:defRPr/>
            </a:pPr>
            <a:r>
              <a:rPr lang="en-US" altLang="ko-KR" dirty="0"/>
              <a:t>	{</a:t>
            </a:r>
          </a:p>
          <a:p>
            <a:pPr marL="514350" lvl="1" indent="0">
              <a:buFontTx/>
              <a:buNone/>
              <a:defRPr/>
            </a:pPr>
            <a:r>
              <a:rPr lang="en-US" altLang="ko-KR" dirty="0"/>
              <a:t>	 	query: { _</a:t>
            </a:r>
            <a:r>
              <a:rPr lang="en-US" altLang="ko-KR" dirty="0" err="1"/>
              <a:t>id:"hero</a:t>
            </a:r>
            <a:r>
              <a:rPr lang="en-US" altLang="ko-KR" dirty="0"/>
              <a:t>"},  //query-</a:t>
            </a:r>
            <a:r>
              <a:rPr lang="ko-KR" altLang="en-US" dirty="0"/>
              <a:t>조건식 조건을 </a:t>
            </a:r>
            <a:r>
              <a:rPr lang="ko-KR" altLang="en-US" dirty="0" err="1"/>
              <a:t>만족하는것을</a:t>
            </a:r>
            <a:r>
              <a:rPr lang="ko-KR" altLang="en-US" dirty="0"/>
              <a:t> 찾아서</a:t>
            </a:r>
            <a:endParaRPr lang="en-US" altLang="ko-KR" dirty="0"/>
          </a:p>
          <a:p>
            <a:pPr marL="514350" lvl="1" indent="0">
              <a:buFontTx/>
              <a:buNone/>
              <a:defRPr/>
            </a:pPr>
            <a:r>
              <a:rPr lang="en-US" altLang="ko-KR" dirty="0"/>
              <a:t>	 	update: {$</a:t>
            </a:r>
            <a:r>
              <a:rPr lang="en-US" altLang="ko-KR" dirty="0" err="1"/>
              <a:t>inc</a:t>
            </a:r>
            <a:r>
              <a:rPr lang="en-US" altLang="ko-KR" dirty="0"/>
              <a:t>: { seq:1}}, //</a:t>
            </a:r>
            <a:r>
              <a:rPr lang="ko-KR" altLang="en-US" dirty="0"/>
              <a:t>업데이트할 항목에 대해서 </a:t>
            </a:r>
            <a:endParaRPr lang="en-US" altLang="ko-KR" dirty="0"/>
          </a:p>
          <a:p>
            <a:pPr marL="514350" lvl="1" indent="0">
              <a:buFontTx/>
              <a:buNone/>
              <a:defRPr/>
            </a:pPr>
            <a:r>
              <a:rPr lang="en-US" altLang="ko-KR" dirty="0"/>
              <a:t>	 	new: true//</a:t>
            </a:r>
            <a:r>
              <a:rPr lang="ko-KR" altLang="en-US" dirty="0"/>
              <a:t>새로운</a:t>
            </a:r>
            <a:r>
              <a:rPr lang="en-US" altLang="ko-KR" dirty="0"/>
              <a:t>(</a:t>
            </a:r>
            <a:r>
              <a:rPr lang="ko-KR" altLang="en-US" dirty="0"/>
              <a:t>바뀐</a:t>
            </a:r>
            <a:r>
              <a:rPr lang="en-US" altLang="ko-KR" dirty="0"/>
              <a:t>)</a:t>
            </a:r>
            <a:r>
              <a:rPr lang="ko-KR" altLang="en-US" dirty="0"/>
              <a:t>객체를 반환해라 </a:t>
            </a:r>
            <a:endParaRPr lang="en-US" altLang="ko-KR" dirty="0"/>
          </a:p>
          <a:p>
            <a:pPr marL="514350" lvl="1" indent="0">
              <a:buFontTx/>
              <a:buNone/>
              <a:defRPr/>
            </a:pPr>
            <a:r>
              <a:rPr lang="en-US" altLang="ko-KR" dirty="0"/>
              <a:t>	});</a:t>
            </a:r>
          </a:p>
          <a:p>
            <a:pPr marL="514350" lvl="1" indent="0"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47140" name="슬라이드 번호 개체 틀 3">
            <a:extLst>
              <a:ext uri="{FF2B5EF4-FFF2-40B4-BE49-F238E27FC236}">
                <a16:creationId xmlns:a16="http://schemas.microsoft.com/office/drawing/2014/main" id="{2BDECBFD-D08E-4D11-B065-DE53EB9ECEB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787815-3BAC-4DBD-9294-8498B03C7709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제목 1">
            <a:extLst>
              <a:ext uri="{FF2B5EF4-FFF2-40B4-BE49-F238E27FC236}">
                <a16:creationId xmlns:a16="http://schemas.microsoft.com/office/drawing/2014/main" id="{D71AE798-D7B8-4D2D-8C7D-146A4C515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6BF34-7E89-4146-8BBE-DD7AA6F1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 err="1"/>
              <a:t>db.system.js.save</a:t>
            </a:r>
            <a:r>
              <a:rPr lang="en-US" altLang="ko-KR" dirty="0"/>
              <a:t>(  //</a:t>
            </a:r>
            <a:r>
              <a:rPr lang="ko-KR" altLang="en-US" dirty="0"/>
              <a:t>시스템에 등록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{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"_id" : "</a:t>
            </a:r>
            <a:r>
              <a:rPr lang="en-US" altLang="ko-KR" dirty="0" err="1"/>
              <a:t>getNextSequence</a:t>
            </a:r>
            <a:r>
              <a:rPr lang="en-US" altLang="ko-KR" dirty="0"/>
              <a:t>",  //</a:t>
            </a:r>
            <a:r>
              <a:rPr lang="ko-KR" altLang="en-US" dirty="0"/>
              <a:t>등록 이름</a:t>
            </a:r>
            <a:r>
              <a:rPr lang="en-US" altLang="ko-KR" dirty="0"/>
              <a:t>-</a:t>
            </a:r>
            <a:r>
              <a:rPr lang="ko-KR" altLang="en-US" dirty="0"/>
              <a:t>프로시저이름 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 "value" : function(name) {   //</a:t>
            </a:r>
            <a:r>
              <a:rPr lang="ko-KR" altLang="en-US" dirty="0"/>
              <a:t>연결될 함수 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         var ret = </a:t>
            </a:r>
            <a:r>
              <a:rPr lang="en-US" altLang="ko-KR" dirty="0" err="1"/>
              <a:t>db.customSequences.findAndModify</a:t>
            </a:r>
            <a:r>
              <a:rPr lang="en-US" altLang="ko-KR" dirty="0"/>
              <a:t>(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	{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	 	query: { _</a:t>
            </a:r>
            <a:r>
              <a:rPr lang="en-US" altLang="ko-KR" dirty="0" err="1"/>
              <a:t>id:name</a:t>
            </a:r>
            <a:r>
              <a:rPr lang="en-US" altLang="ko-KR" dirty="0"/>
              <a:t>},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	 	update: {$</a:t>
            </a:r>
            <a:r>
              <a:rPr lang="en-US" altLang="ko-KR" dirty="0" err="1"/>
              <a:t>inc</a:t>
            </a:r>
            <a:r>
              <a:rPr lang="en-US" altLang="ko-KR" dirty="0"/>
              <a:t>: { seq:1}},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	 	new: true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	});</a:t>
            </a:r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    return </a:t>
            </a:r>
            <a:r>
              <a:rPr lang="en-US" altLang="ko-KR" dirty="0" err="1"/>
              <a:t>ret.seq</a:t>
            </a:r>
            <a:r>
              <a:rPr lang="en-US" altLang="ko-KR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});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db.loadServerScripts</a:t>
            </a:r>
            <a:r>
              <a:rPr lang="en-US" altLang="ko-KR" dirty="0"/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getNextSequence</a:t>
            </a:r>
            <a:r>
              <a:rPr lang="en-US" altLang="ko-KR" dirty="0"/>
              <a:t>("hero");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48164" name="슬라이드 번호 개체 틀 3">
            <a:extLst>
              <a:ext uri="{FF2B5EF4-FFF2-40B4-BE49-F238E27FC236}">
                <a16:creationId xmlns:a16="http://schemas.microsoft.com/office/drawing/2014/main" id="{F0AFD75C-97FD-48AA-8667-28EBC47811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746A8B-6579-4CA5-8825-AE3FEC8B9B5F}" type="slidenum">
              <a:rPr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제목 1">
            <a:extLst>
              <a:ext uri="{FF2B5EF4-FFF2-40B4-BE49-F238E27FC236}">
                <a16:creationId xmlns:a16="http://schemas.microsoft.com/office/drawing/2014/main" id="{E8B9348E-5064-45E1-A84A-13848482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63512-8F2C-4D0C-893D-4C65C5A4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dirty="0" err="1"/>
              <a:t>db.customSequences.insert</a:t>
            </a:r>
            <a:r>
              <a:rPr lang="en-US" altLang="ko-KR" dirty="0"/>
              <a:t>(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{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_id: "person",  // </a:t>
            </a:r>
            <a:r>
              <a:rPr lang="ko-KR" altLang="en-US" dirty="0"/>
              <a:t>시퀀스 키 이름</a:t>
            </a:r>
            <a:r>
              <a:rPr lang="en-US" altLang="ko-KR" dirty="0"/>
              <a:t>(</a:t>
            </a:r>
            <a:r>
              <a:rPr lang="ko-KR" altLang="en-US" dirty="0"/>
              <a:t>절대 </a:t>
            </a:r>
            <a:r>
              <a:rPr lang="ko-KR" altLang="en-US" dirty="0" err="1"/>
              <a:t>중복안됨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FontTx/>
              <a:buNone/>
              <a:defRPr/>
            </a:pPr>
            <a:r>
              <a:rPr lang="ko-KR" altLang="en-US" dirty="0"/>
              <a:t>      </a:t>
            </a:r>
            <a:r>
              <a:rPr lang="en-US" altLang="ko-KR" dirty="0"/>
              <a:t>seq: 0         // </a:t>
            </a:r>
            <a:r>
              <a:rPr lang="ko-KR" altLang="en-US" dirty="0"/>
              <a:t>초기 값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 err="1"/>
              <a:t>getNextSequence</a:t>
            </a:r>
            <a:r>
              <a:rPr lang="en-US" altLang="ko-KR" dirty="0"/>
              <a:t>("person");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B32D-A60F-4CCD-B78B-AC215AE4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몽고디비와</a:t>
            </a:r>
            <a:r>
              <a:rPr lang="ko-KR" altLang="en-US" dirty="0"/>
              <a:t> 파이썬 연동하기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1CB1C-0E12-487E-B5DD-4E601374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로컬이 아닌 외부에서 </a:t>
            </a:r>
            <a:r>
              <a:rPr lang="en-US" altLang="ko-KR" dirty="0" err="1"/>
              <a:t>mongodb</a:t>
            </a:r>
            <a:r>
              <a:rPr lang="ko-KR" altLang="en-US" dirty="0"/>
              <a:t>에 접속하려면 계정을 만들어야 한다 </a:t>
            </a:r>
          </a:p>
          <a:p>
            <a:pPr marL="0" indent="0">
              <a:buNone/>
            </a:pPr>
            <a:r>
              <a:rPr lang="en-US" altLang="ko-KR" dirty="0"/>
              <a:t>use admin</a:t>
            </a:r>
          </a:p>
          <a:p>
            <a:pPr marL="0" indent="0">
              <a:buNone/>
            </a:pPr>
            <a:r>
              <a:rPr lang="en-US" altLang="ko-KR" dirty="0" err="1"/>
              <a:t>db.createUser</a:t>
            </a:r>
            <a:r>
              <a:rPr lang="en-US" altLang="ko-KR" dirty="0"/>
              <a:t>({</a:t>
            </a:r>
            <a:r>
              <a:rPr lang="en-US" altLang="ko-KR" dirty="0" err="1"/>
              <a:t>user:'test</a:t>
            </a:r>
            <a:r>
              <a:rPr lang="en-US" altLang="ko-KR" dirty="0"/>
              <a:t>', pwd:'1234', </a:t>
            </a:r>
          </a:p>
          <a:p>
            <a:pPr marL="0" indent="0">
              <a:buNone/>
            </a:pPr>
            <a:r>
              <a:rPr lang="en-US" altLang="ko-KR" dirty="0"/>
              <a:t>                 roles: [ "</a:t>
            </a:r>
            <a:r>
              <a:rPr lang="en-US" altLang="ko-KR" dirty="0" err="1"/>
              <a:t>userAdminAnyDatabase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                 "</a:t>
            </a:r>
            <a:r>
              <a:rPr lang="en-US" altLang="ko-KR" dirty="0" err="1"/>
              <a:t>dbAdminAnyDatabase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                 "</a:t>
            </a:r>
            <a:r>
              <a:rPr lang="en-US" altLang="ko-KR" dirty="0" err="1"/>
              <a:t>readWriteAnyDatabase</a:t>
            </a:r>
            <a:r>
              <a:rPr lang="en-US" altLang="ko-KR" dirty="0"/>
              <a:t>"]});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use </a:t>
            </a:r>
            <a:r>
              <a:rPr lang="en-US" altLang="ko-KR" dirty="0" err="1"/>
              <a:t>mydb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db.createUser</a:t>
            </a:r>
            <a:r>
              <a:rPr lang="en-US" altLang="ko-KR" dirty="0"/>
              <a:t>({ user: "test2",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pwd</a:t>
            </a:r>
            <a:r>
              <a:rPr lang="en-US" altLang="ko-KR" dirty="0"/>
              <a:t>: "1234",</a:t>
            </a:r>
          </a:p>
          <a:p>
            <a:pPr marL="0" indent="0">
              <a:buNone/>
            </a:pPr>
            <a:r>
              <a:rPr lang="en-US" altLang="ko-KR" dirty="0"/>
              <a:t>          roles: ["</a:t>
            </a:r>
            <a:r>
              <a:rPr lang="en-US" altLang="ko-KR" dirty="0" err="1"/>
              <a:t>dbAdmin</a:t>
            </a:r>
            <a:r>
              <a:rPr lang="en-US" altLang="ko-KR" dirty="0"/>
              <a:t>", "</a:t>
            </a:r>
            <a:r>
              <a:rPr lang="en-US" altLang="ko-KR" dirty="0" err="1"/>
              <a:t>readWrite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3A2D-8179-4057-B656-760DE50A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3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D285C-0186-424A-9783-238630F4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몽고디비와</a:t>
            </a:r>
            <a:r>
              <a:rPr lang="ko-KR" altLang="en-US" dirty="0"/>
              <a:t> 파이썬 연동하기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97156-8734-4C4D-8EF8-8798E293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라이브러리 설치하기 </a:t>
            </a:r>
            <a:endParaRPr lang="en-US" altLang="ko-KR" dirty="0"/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pymongo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pymongo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from </a:t>
            </a:r>
            <a:r>
              <a:rPr lang="en-US" altLang="ko-KR" sz="1600" b="1" dirty="0" err="1"/>
              <a:t>pymongo</a:t>
            </a:r>
            <a:r>
              <a:rPr lang="en-US" altLang="ko-KR" sz="1600" b="1" dirty="0"/>
              <a:t> import </a:t>
            </a:r>
            <a:r>
              <a:rPr lang="en-US" altLang="ko-KR" sz="1600" b="1" dirty="0" err="1"/>
              <a:t>MongoClient</a:t>
            </a:r>
            <a:r>
              <a:rPr lang="en-US" altLang="ko-KR" sz="1600" b="1" dirty="0"/>
              <a:t> </a:t>
            </a:r>
          </a:p>
          <a:p>
            <a:pPr marL="0" indent="0">
              <a:buNone/>
            </a:pPr>
            <a:br>
              <a:rPr lang="en-US" altLang="ko-KR" sz="1600" b="1" dirty="0"/>
            </a:br>
            <a:r>
              <a:rPr lang="en-US" altLang="ko-KR" sz="1600" b="1" dirty="0"/>
              <a:t># </a:t>
            </a:r>
            <a:r>
              <a:rPr lang="en-US" altLang="ko-KR" sz="1600" b="1" dirty="0" err="1"/>
              <a:t>db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연동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목록 가져오기 </a:t>
            </a:r>
          </a:p>
          <a:p>
            <a:pPr marL="0" indent="0">
              <a:buNone/>
            </a:pPr>
            <a:r>
              <a:rPr lang="en-US" altLang="ko-KR" sz="1600" b="1" dirty="0"/>
              <a:t>from </a:t>
            </a:r>
            <a:r>
              <a:rPr lang="en-US" altLang="ko-KR" sz="1600" b="1" dirty="0" err="1"/>
              <a:t>pymongo</a:t>
            </a:r>
            <a:r>
              <a:rPr lang="en-US" altLang="ko-KR" sz="1600" b="1" dirty="0"/>
              <a:t> import </a:t>
            </a:r>
            <a:r>
              <a:rPr lang="en-US" altLang="ko-KR" sz="1600" b="1" dirty="0" err="1"/>
              <a:t>MongoClient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client = </a:t>
            </a:r>
            <a:r>
              <a:rPr lang="en-US" altLang="ko-KR" sz="1600" b="1" dirty="0" err="1"/>
              <a:t>MongoClient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mongodb</a:t>
            </a:r>
            <a:r>
              <a:rPr lang="en-US" altLang="ko-KR" sz="1600" b="1" dirty="0"/>
              <a:t>://test:1234@127.0.0.1:27017/")</a:t>
            </a:r>
          </a:p>
          <a:p>
            <a:pPr marL="0" indent="0">
              <a:buNone/>
            </a:pPr>
            <a:r>
              <a:rPr lang="en-US" altLang="ko-KR" sz="1600" b="1" dirty="0" err="1"/>
              <a:t>db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client.mydb</a:t>
            </a:r>
            <a:r>
              <a:rPr lang="en-US" altLang="ko-KR" sz="1600" b="1" dirty="0"/>
              <a:t> </a:t>
            </a:r>
          </a:p>
          <a:p>
            <a:pPr marL="0" indent="0">
              <a:buNone/>
            </a:pPr>
            <a:r>
              <a:rPr lang="en-US" altLang="ko-KR" sz="1600" b="1" dirty="0"/>
              <a:t>rows = </a:t>
            </a:r>
            <a:r>
              <a:rPr lang="en-US" altLang="ko-KR" sz="1600" b="1" dirty="0" err="1"/>
              <a:t>db.person.find</a:t>
            </a:r>
            <a:r>
              <a:rPr lang="en-US" altLang="ko-KR" sz="1600" b="1" dirty="0"/>
              <a:t>()</a:t>
            </a:r>
          </a:p>
          <a:p>
            <a:pPr marL="0" indent="0">
              <a:buNone/>
            </a:pPr>
            <a:r>
              <a:rPr lang="en-US" altLang="ko-KR" sz="1600" b="1" dirty="0"/>
              <a:t>for row in rows :</a:t>
            </a:r>
          </a:p>
          <a:p>
            <a:pPr marL="0" indent="0">
              <a:buNone/>
            </a:pPr>
            <a:r>
              <a:rPr lang="en-US" altLang="ko-KR" sz="1600" b="1" dirty="0"/>
              <a:t>print(row)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B5940-A1BC-403F-B7B7-4BB0508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60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1A5C-D172-4DEB-BA30-4DAB9979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몽고디비와</a:t>
            </a:r>
            <a:r>
              <a:rPr lang="ko-KR" altLang="en-US" dirty="0"/>
              <a:t> 파이썬 연동하기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9506-E9EB-4027-9F68-CB592AA6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pymongo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pymongo</a:t>
            </a:r>
            <a:r>
              <a:rPr lang="en-US" altLang="ko-KR" b="1" dirty="0"/>
              <a:t> import </a:t>
            </a:r>
            <a:r>
              <a:rPr lang="en-US" altLang="ko-KR" b="1" dirty="0" err="1"/>
              <a:t>MongoClient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 </a:t>
            </a:r>
            <a:r>
              <a:rPr lang="en-US" altLang="ko-KR" b="1" dirty="0" err="1"/>
              <a:t>db</a:t>
            </a:r>
            <a:r>
              <a:rPr lang="en-US" altLang="ko-KR" b="1" dirty="0"/>
              <a:t> </a:t>
            </a:r>
            <a:r>
              <a:rPr lang="ko-KR" altLang="en-US" b="1" dirty="0"/>
              <a:t>연동</a:t>
            </a:r>
            <a:r>
              <a:rPr lang="en-US" altLang="ko-KR" b="1" dirty="0"/>
              <a:t>- </a:t>
            </a:r>
            <a:r>
              <a:rPr lang="ko-KR" altLang="en-US" b="1" dirty="0"/>
              <a:t>목록 가져오기 </a:t>
            </a:r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pymongo</a:t>
            </a:r>
            <a:r>
              <a:rPr lang="en-US" altLang="ko-KR" b="1" dirty="0"/>
              <a:t> import </a:t>
            </a:r>
            <a:r>
              <a:rPr lang="en-US" altLang="ko-KR" b="1" dirty="0" err="1"/>
              <a:t>MongoClient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conn = </a:t>
            </a:r>
            <a:r>
              <a:rPr lang="en-US" altLang="ko-KR" b="1" dirty="0" err="1"/>
              <a:t>MongoClient</a:t>
            </a:r>
            <a:r>
              <a:rPr lang="en-US" altLang="ko-KR" b="1" dirty="0"/>
              <a:t>("</a:t>
            </a:r>
            <a:r>
              <a:rPr lang="en-US" altLang="ko-KR" b="1" dirty="0" err="1"/>
              <a:t>mongodb</a:t>
            </a:r>
            <a:r>
              <a:rPr lang="en-US" altLang="ko-KR" b="1" dirty="0"/>
              <a:t>://test:1234@127.0.0.1:27017/")</a:t>
            </a:r>
          </a:p>
          <a:p>
            <a:pPr marL="0" indent="0">
              <a:buNone/>
            </a:pPr>
            <a:r>
              <a:rPr lang="en-US" altLang="ko-KR" b="1" dirty="0" err="1"/>
              <a:t>db</a:t>
            </a:r>
            <a:r>
              <a:rPr lang="en-US" altLang="ko-KR" b="1" dirty="0"/>
              <a:t> = </a:t>
            </a:r>
            <a:r>
              <a:rPr lang="en-US" altLang="ko-KR" b="1" dirty="0" err="1"/>
              <a:t>conn.mydb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rows = </a:t>
            </a:r>
            <a:r>
              <a:rPr lang="en-US" altLang="ko-KR" b="1" dirty="0" err="1"/>
              <a:t>db.person.find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for row in rows :</a:t>
            </a:r>
          </a:p>
          <a:p>
            <a:pPr marL="0" indent="0">
              <a:buNone/>
            </a:pPr>
            <a:r>
              <a:rPr lang="en-US" altLang="ko-KR" b="1" dirty="0"/>
              <a:t>     print(row)</a:t>
            </a:r>
          </a:p>
          <a:p>
            <a:pPr marL="0" indent="0">
              <a:buNone/>
            </a:pPr>
            <a:r>
              <a:rPr lang="en-US" altLang="ko-KR" b="1" dirty="0"/>
              <a:t># collection </a:t>
            </a:r>
            <a:r>
              <a:rPr lang="ko-KR" altLang="en-US" b="1" dirty="0"/>
              <a:t>생성</a:t>
            </a:r>
          </a:p>
          <a:p>
            <a:pPr marL="0" indent="0">
              <a:buNone/>
            </a:pPr>
            <a:r>
              <a:rPr lang="en-US" altLang="ko-KR" b="1" dirty="0"/>
              <a:t>guestbook = </a:t>
            </a:r>
            <a:r>
              <a:rPr lang="en-US" altLang="ko-KR" b="1" dirty="0" err="1"/>
              <a:t>db.guestbook</a:t>
            </a:r>
            <a:r>
              <a:rPr lang="en-US" altLang="ko-KR" b="1" dirty="0"/>
              <a:t> # </a:t>
            </a:r>
            <a:r>
              <a:rPr lang="ko-KR" altLang="en-US" b="1" dirty="0"/>
              <a:t>새로운 </a:t>
            </a:r>
            <a:r>
              <a:rPr lang="ko-KR" altLang="en-US" b="1" dirty="0" err="1"/>
              <a:t>컬랙션</a:t>
            </a:r>
            <a:r>
              <a:rPr lang="ko-KR" altLang="en-US" b="1" dirty="0"/>
              <a:t> 생성하기 </a:t>
            </a:r>
          </a:p>
          <a:p>
            <a:pPr marL="0" indent="0">
              <a:buNone/>
            </a:pPr>
            <a:br>
              <a:rPr lang="ko-KR" altLang="en-US" b="1" dirty="0"/>
            </a:br>
            <a:r>
              <a:rPr lang="en-US" altLang="ko-KR" b="1" dirty="0"/>
              <a:t>#document </a:t>
            </a:r>
            <a:r>
              <a:rPr lang="ko-KR" altLang="en-US" b="1" dirty="0"/>
              <a:t>생성 </a:t>
            </a:r>
            <a:r>
              <a:rPr lang="en-US" altLang="ko-KR" b="1" dirty="0"/>
              <a:t>: {'</a:t>
            </a:r>
            <a:r>
              <a:rPr lang="en-US" altLang="ko-KR" b="1" dirty="0" err="1"/>
              <a:t>key':'value</a:t>
            </a:r>
            <a:r>
              <a:rPr lang="en-US" altLang="ko-KR" b="1" dirty="0"/>
              <a:t>'}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guestbook.insert</a:t>
            </a:r>
            <a:r>
              <a:rPr lang="en-US" altLang="ko-KR" b="1" dirty="0"/>
              <a:t>({'id':1, 'title':'</a:t>
            </a:r>
            <a:r>
              <a:rPr lang="ko-KR" altLang="en-US" b="1" dirty="0"/>
              <a:t>제목</a:t>
            </a:r>
            <a:r>
              <a:rPr lang="en-US" altLang="ko-KR" b="1" dirty="0"/>
              <a:t>1',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1', 'writer':'</a:t>
            </a:r>
            <a:r>
              <a:rPr lang="ko-KR" altLang="en-US" b="1" dirty="0"/>
              <a:t>홍길동</a:t>
            </a:r>
            <a:r>
              <a:rPr lang="en-US" altLang="ko-KR" b="1" dirty="0"/>
              <a:t>', 'wdate':'2019-03-15', 'age':23}); </a:t>
            </a:r>
          </a:p>
          <a:p>
            <a:pPr marL="0" indent="0">
              <a:buNone/>
            </a:pPr>
            <a:r>
              <a:rPr lang="en-US" altLang="ko-KR" b="1" dirty="0" err="1"/>
              <a:t>guestbook.insert</a:t>
            </a:r>
            <a:r>
              <a:rPr lang="en-US" altLang="ko-KR" b="1" dirty="0"/>
              <a:t>({'id':2, 'title':'</a:t>
            </a:r>
            <a:r>
              <a:rPr lang="ko-KR" altLang="en-US" b="1" dirty="0"/>
              <a:t>제목</a:t>
            </a:r>
            <a:r>
              <a:rPr lang="en-US" altLang="ko-KR" b="1" dirty="0"/>
              <a:t>2',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2', 'writer':'</a:t>
            </a:r>
            <a:r>
              <a:rPr lang="ko-KR" altLang="en-US" b="1" dirty="0"/>
              <a:t>임꺽정</a:t>
            </a:r>
            <a:r>
              <a:rPr lang="en-US" altLang="ko-KR" b="1" dirty="0"/>
              <a:t>', 'wdate':'2019-03-16', 'age':33}); </a:t>
            </a:r>
          </a:p>
          <a:p>
            <a:pPr marL="0" indent="0">
              <a:buNone/>
            </a:pPr>
            <a:r>
              <a:rPr lang="en-US" altLang="ko-KR" b="1" dirty="0" err="1"/>
              <a:t>guestbook.insert</a:t>
            </a:r>
            <a:r>
              <a:rPr lang="en-US" altLang="ko-KR" b="1" dirty="0"/>
              <a:t>({'id':3, 'title':'</a:t>
            </a:r>
            <a:r>
              <a:rPr lang="ko-KR" altLang="en-US" b="1" dirty="0"/>
              <a:t>제목</a:t>
            </a:r>
            <a:r>
              <a:rPr lang="en-US" altLang="ko-KR" b="1" dirty="0"/>
              <a:t>3',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3', 'writer':'</a:t>
            </a:r>
            <a:r>
              <a:rPr lang="ko-KR" altLang="en-US" b="1" dirty="0"/>
              <a:t>장길산</a:t>
            </a:r>
            <a:r>
              <a:rPr lang="en-US" altLang="ko-KR" b="1" dirty="0"/>
              <a:t>', 'wdate':'2019-03-17', 'age':42}); </a:t>
            </a:r>
          </a:p>
          <a:p>
            <a:pPr marL="0" indent="0">
              <a:buNone/>
            </a:pPr>
            <a:r>
              <a:rPr lang="en-US" altLang="ko-KR" b="1" dirty="0" err="1"/>
              <a:t>guestbook.insert</a:t>
            </a:r>
            <a:r>
              <a:rPr lang="en-US" altLang="ko-KR" b="1" dirty="0"/>
              <a:t>({'id':4, 'title':'</a:t>
            </a:r>
            <a:r>
              <a:rPr lang="ko-KR" altLang="en-US" b="1" dirty="0"/>
              <a:t>제목</a:t>
            </a:r>
            <a:r>
              <a:rPr lang="en-US" altLang="ko-KR" b="1" dirty="0"/>
              <a:t>4',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4', 'writer':'</a:t>
            </a:r>
            <a:r>
              <a:rPr lang="ko-KR" altLang="en-US" b="1" dirty="0" err="1"/>
              <a:t>홍경래</a:t>
            </a:r>
            <a:r>
              <a:rPr lang="en-US" altLang="ko-KR" b="1" dirty="0"/>
              <a:t>', 'wdate':'2019-03-18', 'age':53}); </a:t>
            </a:r>
          </a:p>
          <a:p>
            <a:pPr marL="0" indent="0">
              <a:buNone/>
            </a:pPr>
            <a:r>
              <a:rPr lang="en-US" altLang="ko-KR" b="1" dirty="0" err="1"/>
              <a:t>guestbook.insert</a:t>
            </a:r>
            <a:r>
              <a:rPr lang="en-US" altLang="ko-KR" b="1" dirty="0"/>
              <a:t>({'id':5, 'title':'</a:t>
            </a:r>
            <a:r>
              <a:rPr lang="ko-KR" altLang="en-US" b="1" dirty="0"/>
              <a:t>제목</a:t>
            </a:r>
            <a:r>
              <a:rPr lang="en-US" altLang="ko-KR" b="1" dirty="0"/>
              <a:t>5',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5', 'writer':'</a:t>
            </a:r>
            <a:r>
              <a:rPr lang="ko-KR" altLang="en-US" b="1" dirty="0" err="1"/>
              <a:t>장승업</a:t>
            </a:r>
            <a:r>
              <a:rPr lang="en-US" altLang="ko-KR" b="1" dirty="0"/>
              <a:t>', 'wdate':'2019-04-12', 'age':34});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1C254-5B28-4D02-A6C6-C05C50C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3F620-1AC3-4DA1-902B-3ECE0497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56358-DE8F-4A37-8386-B1EAA225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maridb</a:t>
            </a:r>
            <a:r>
              <a:rPr lang="en-US" altLang="ko-KR" dirty="0"/>
              <a:t> </a:t>
            </a:r>
            <a:r>
              <a:rPr lang="ko-KR" altLang="en-US" dirty="0"/>
              <a:t>실행방법 </a:t>
            </a:r>
          </a:p>
          <a:p>
            <a:endParaRPr lang="ko-KR" altLang="en-US" dirty="0"/>
          </a:p>
          <a:p>
            <a:r>
              <a:rPr lang="en-US" altLang="ko-KR" dirty="0"/>
              <a:t>c:\maridb</a:t>
            </a:r>
            <a:r>
              <a:rPr lang="ko-KR" altLang="en-US" dirty="0"/>
              <a:t>에 압축을 푼다 </a:t>
            </a:r>
          </a:p>
          <a:p>
            <a:endParaRPr lang="ko-KR" altLang="en-US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창을 관리자권한으로 실행시킨다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cd /</a:t>
            </a:r>
            <a:r>
              <a:rPr lang="en-US" altLang="ko-KR" dirty="0" err="1"/>
              <a:t>mariadb</a:t>
            </a:r>
            <a:r>
              <a:rPr lang="en-US" altLang="ko-KR" dirty="0"/>
              <a:t>/bin</a:t>
            </a:r>
          </a:p>
          <a:p>
            <a:endParaRPr lang="en-US" altLang="ko-KR" dirty="0"/>
          </a:p>
          <a:p>
            <a:r>
              <a:rPr lang="en-US" altLang="ko-KR" dirty="0" err="1"/>
              <a:t>mysql_install_db</a:t>
            </a:r>
            <a:r>
              <a:rPr lang="en-US" altLang="ko-KR" dirty="0"/>
              <a:t> --</a:t>
            </a:r>
            <a:r>
              <a:rPr lang="en-US" altLang="ko-KR" dirty="0" err="1"/>
              <a:t>datadir</a:t>
            </a:r>
            <a:r>
              <a:rPr lang="en-US" altLang="ko-KR" dirty="0"/>
              <a:t>=C:\mariadb\data --service=</a:t>
            </a:r>
            <a:r>
              <a:rPr lang="en-US" altLang="ko-KR" dirty="0" err="1"/>
              <a:t>mariaDBZip</a:t>
            </a:r>
            <a:r>
              <a:rPr lang="en-US" altLang="ko-KR" dirty="0"/>
              <a:t> --port=3306 --password=1234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61B24-0A39-43E6-9B89-7C8047FE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51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2A704-2FFE-466A-A4E8-399B849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몽고디비와</a:t>
            </a:r>
            <a:r>
              <a:rPr lang="ko-KR" altLang="en-US" dirty="0"/>
              <a:t> 파이썬 연동하기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3A60E-6A74-4B88-BFE1-87D72FC2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rows = </a:t>
            </a:r>
            <a:r>
              <a:rPr lang="en-US" altLang="ko-KR" b="1" dirty="0" err="1"/>
              <a:t>db.guestbook.find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for row in rows :</a:t>
            </a:r>
          </a:p>
          <a:p>
            <a:pPr marL="0" indent="0">
              <a:buNone/>
            </a:pPr>
            <a:r>
              <a:rPr lang="en-US" altLang="ko-KR" b="1" dirty="0"/>
              <a:t>    print(row)</a:t>
            </a:r>
          </a:p>
          <a:p>
            <a:pPr marL="0" indent="0">
              <a:buNone/>
            </a:pP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#</a:t>
            </a:r>
            <a:r>
              <a:rPr lang="ko-KR" altLang="en-US" b="1" dirty="0"/>
              <a:t>문서 삭제 </a:t>
            </a:r>
            <a:r>
              <a:rPr lang="en-US" altLang="ko-KR" b="1" dirty="0"/>
              <a:t>: </a:t>
            </a:r>
            <a:r>
              <a:rPr lang="en-US" altLang="ko-KR" b="1" dirty="0" err="1"/>
              <a:t>db.collection.remove</a:t>
            </a:r>
            <a:r>
              <a:rPr lang="en-US" altLang="ko-KR" b="1" dirty="0"/>
              <a:t>() -&gt; </a:t>
            </a:r>
            <a:r>
              <a:rPr lang="en-US" altLang="ko-KR" b="1" dirty="0" err="1"/>
              <a:t>collect.remove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 err="1"/>
              <a:t>guestbook.remove</a:t>
            </a:r>
            <a:r>
              <a:rPr lang="en-US" altLang="ko-KR" b="1" dirty="0"/>
              <a:t>({'id' : '1'})</a:t>
            </a:r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전체삭제 </a:t>
            </a:r>
            <a:r>
              <a:rPr lang="en-US" altLang="ko-KR" b="1" dirty="0"/>
              <a:t>: </a:t>
            </a:r>
            <a:r>
              <a:rPr lang="en-US" altLang="ko-KR" b="1" dirty="0" err="1"/>
              <a:t>guestbook.remove</a:t>
            </a:r>
            <a:r>
              <a:rPr lang="en-US" altLang="ko-KR" b="1" dirty="0"/>
              <a:t>({})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</a:t>
            </a:r>
            <a:r>
              <a:rPr lang="ko-KR" altLang="en-US" b="1" dirty="0"/>
              <a:t>문서 수정 </a:t>
            </a:r>
            <a:r>
              <a:rPr lang="en-US" altLang="ko-KR" b="1" dirty="0"/>
              <a:t>: </a:t>
            </a:r>
            <a:r>
              <a:rPr lang="en-US" altLang="ko-KR" b="1" dirty="0" err="1"/>
              <a:t>db.collection.update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 err="1"/>
              <a:t>guestbook.update</a:t>
            </a:r>
            <a:r>
              <a:rPr lang="en-US" altLang="ko-KR" b="1" dirty="0"/>
              <a:t>( {'id':2}, {'$set':{'title':'</a:t>
            </a:r>
            <a:r>
              <a:rPr lang="ko-KR" altLang="en-US" b="1" dirty="0"/>
              <a:t>제목을 수정합니다</a:t>
            </a:r>
            <a:r>
              <a:rPr lang="en-US" altLang="ko-KR" b="1" dirty="0"/>
              <a:t>'}}, True)</a:t>
            </a:r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조건</a:t>
            </a:r>
            <a:r>
              <a:rPr lang="en-US" altLang="ko-KR" b="1" dirty="0"/>
              <a:t>, </a:t>
            </a:r>
            <a:r>
              <a:rPr lang="ko-KR" altLang="en-US" b="1" dirty="0"/>
              <a:t>수정할거</a:t>
            </a:r>
            <a:r>
              <a:rPr lang="en-US" altLang="ko-KR" b="1" dirty="0"/>
              <a:t>, </a:t>
            </a:r>
            <a:r>
              <a:rPr lang="ko-KR" altLang="en-US" b="1" dirty="0" err="1"/>
              <a:t>똑같은거</a:t>
            </a:r>
            <a:r>
              <a:rPr lang="ko-KR" altLang="en-US" b="1" dirty="0"/>
              <a:t> 모두 </a:t>
            </a:r>
            <a:r>
              <a:rPr lang="ko-KR" altLang="en-US" b="1" dirty="0" err="1"/>
              <a:t>수정할건지</a:t>
            </a:r>
            <a:r>
              <a:rPr lang="ko-KR" altLang="en-US" b="1" dirty="0"/>
              <a:t> </a:t>
            </a:r>
            <a:r>
              <a:rPr lang="en-US" altLang="ko-KR" b="1" dirty="0"/>
              <a:t>true/false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 </a:t>
            </a:r>
            <a:r>
              <a:rPr lang="ko-KR" altLang="en-US" b="1" dirty="0"/>
              <a:t>전체 문서 조회</a:t>
            </a:r>
          </a:p>
          <a:p>
            <a:pPr marL="0" indent="0">
              <a:buNone/>
            </a:pPr>
            <a:r>
              <a:rPr lang="en-US" altLang="ko-KR" b="1" dirty="0"/>
              <a:t>rows = </a:t>
            </a:r>
            <a:r>
              <a:rPr lang="en-US" altLang="ko-KR" b="1" dirty="0" err="1"/>
              <a:t>db.guestbook.find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for row in rows :</a:t>
            </a:r>
          </a:p>
          <a:p>
            <a:pPr marL="0" indent="0">
              <a:buNone/>
            </a:pPr>
            <a:r>
              <a:rPr lang="en-US" altLang="ko-KR" b="1" dirty="0"/>
              <a:t>    print(row)</a:t>
            </a:r>
          </a:p>
          <a:p>
            <a:pPr marL="0" indent="0">
              <a:buNone/>
            </a:pPr>
            <a:r>
              <a:rPr lang="en-US" altLang="ko-KR" b="1" dirty="0"/>
              <a:t># </a:t>
            </a:r>
            <a:r>
              <a:rPr lang="ko-KR" altLang="en-US" b="1" dirty="0"/>
              <a:t>조건 검색</a:t>
            </a:r>
          </a:p>
          <a:p>
            <a:pPr marL="0" indent="0">
              <a:buNone/>
            </a:pPr>
            <a:r>
              <a:rPr lang="en-US" altLang="ko-KR" b="1" dirty="0"/>
              <a:t>print('</a:t>
            </a:r>
            <a:r>
              <a:rPr lang="ko-KR" altLang="en-US" b="1" dirty="0"/>
              <a:t>조건 검색</a:t>
            </a:r>
            <a:r>
              <a:rPr lang="en-US" altLang="ko-KR" b="1" dirty="0"/>
              <a:t>')</a:t>
            </a:r>
          </a:p>
          <a:p>
            <a:pPr marL="0" indent="0">
              <a:buNone/>
            </a:pPr>
            <a:r>
              <a:rPr lang="en-US" altLang="ko-KR" b="1" dirty="0"/>
              <a:t>result2 = </a:t>
            </a:r>
            <a:r>
              <a:rPr lang="en-US" altLang="ko-KR" b="1" dirty="0" err="1"/>
              <a:t>guestbook.find</a:t>
            </a:r>
            <a:r>
              <a:rPr lang="en-US" altLang="ko-KR" b="1" dirty="0"/>
              <a:t>({ 'age':{'$gte':30} }) #</a:t>
            </a:r>
            <a:r>
              <a:rPr lang="ko-KR" altLang="en-US" b="1" dirty="0"/>
              <a:t>크거나 같다</a:t>
            </a:r>
          </a:p>
          <a:p>
            <a:pPr marL="0" indent="0">
              <a:buNone/>
            </a:pPr>
            <a:r>
              <a:rPr lang="en-US" altLang="ko-KR" b="1" dirty="0"/>
              <a:t>for r in result2 :</a:t>
            </a:r>
          </a:p>
          <a:p>
            <a:pPr marL="0" indent="0">
              <a:buNone/>
            </a:pPr>
            <a:r>
              <a:rPr lang="en-US" altLang="ko-KR" b="1" dirty="0"/>
              <a:t>     print(r)</a:t>
            </a:r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컬렉션 제거</a:t>
            </a:r>
          </a:p>
          <a:p>
            <a:pPr marL="0" indent="0">
              <a:buNone/>
            </a:pPr>
            <a:r>
              <a:rPr lang="en-US" altLang="ko-KR" b="1" dirty="0" err="1"/>
              <a:t>guestbook.drop</a:t>
            </a:r>
            <a:r>
              <a:rPr lang="en-US" altLang="ko-KR" b="1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763F8-29F3-45FC-B4C5-10BA2CFA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1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0D95-C53B-47A7-9B45-0D42A21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</a:t>
            </a:r>
            <a:r>
              <a:rPr lang="en-US" altLang="ko-KR" dirty="0"/>
              <a:t>autoincrement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5CA4-0095-4436-831B-01A030E6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pymongo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pymongo</a:t>
            </a:r>
            <a:r>
              <a:rPr lang="en-US" altLang="ko-KR" b="1" dirty="0"/>
              <a:t> import </a:t>
            </a:r>
            <a:r>
              <a:rPr lang="en-US" altLang="ko-KR" b="1" dirty="0" err="1"/>
              <a:t>MongoClient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pymongo.collection</a:t>
            </a:r>
            <a:r>
              <a:rPr lang="en-US" altLang="ko-KR" b="1" dirty="0"/>
              <a:t> import </a:t>
            </a:r>
            <a:r>
              <a:rPr lang="en-US" altLang="ko-KR" b="1" dirty="0" err="1"/>
              <a:t>ReturnDocument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 </a:t>
            </a:r>
            <a:r>
              <a:rPr lang="en-US" altLang="ko-KR" b="1" dirty="0" err="1"/>
              <a:t>db</a:t>
            </a:r>
            <a:r>
              <a:rPr lang="en-US" altLang="ko-KR" b="1" dirty="0"/>
              <a:t> </a:t>
            </a:r>
            <a:r>
              <a:rPr lang="ko-KR" altLang="en-US" b="1" dirty="0"/>
              <a:t>연동</a:t>
            </a:r>
            <a:r>
              <a:rPr lang="en-US" altLang="ko-KR" b="1" dirty="0"/>
              <a:t>- </a:t>
            </a:r>
            <a:r>
              <a:rPr lang="ko-KR" altLang="en-US" b="1" dirty="0"/>
              <a:t>목록 가져오기 </a:t>
            </a:r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pymongo</a:t>
            </a:r>
            <a:r>
              <a:rPr lang="en-US" altLang="ko-KR" b="1" dirty="0"/>
              <a:t> import </a:t>
            </a:r>
            <a:r>
              <a:rPr lang="en-US" altLang="ko-KR" b="1" dirty="0" err="1"/>
              <a:t>MongoClient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conn = </a:t>
            </a:r>
            <a:r>
              <a:rPr lang="en-US" altLang="ko-KR" b="1" dirty="0" err="1"/>
              <a:t>MongoClient</a:t>
            </a:r>
            <a:r>
              <a:rPr lang="en-US" altLang="ko-KR" b="1" dirty="0"/>
              <a:t>("</a:t>
            </a:r>
            <a:r>
              <a:rPr lang="en-US" altLang="ko-KR" b="1" dirty="0" err="1"/>
              <a:t>mongodb</a:t>
            </a:r>
            <a:r>
              <a:rPr lang="en-US" altLang="ko-KR" b="1" dirty="0"/>
              <a:t>://test:1234@127.0.0.1:27017/")</a:t>
            </a:r>
          </a:p>
          <a:p>
            <a:pPr marL="0" indent="0">
              <a:buNone/>
            </a:pPr>
            <a:r>
              <a:rPr lang="en-US" altLang="ko-KR" b="1" dirty="0" err="1"/>
              <a:t>db</a:t>
            </a:r>
            <a:r>
              <a:rPr lang="en-US" altLang="ko-KR" b="1" dirty="0"/>
              <a:t> = </a:t>
            </a:r>
            <a:r>
              <a:rPr lang="en-US" altLang="ko-KR" b="1" dirty="0" err="1"/>
              <a:t>conn.mydb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 collection </a:t>
            </a:r>
            <a:r>
              <a:rPr lang="ko-KR" altLang="en-US" b="1" dirty="0"/>
              <a:t>생성</a:t>
            </a:r>
          </a:p>
          <a:p>
            <a:pPr marL="0" indent="0">
              <a:buNone/>
            </a:pPr>
            <a:r>
              <a:rPr lang="en-US" altLang="ko-KR" b="1" dirty="0"/>
              <a:t>guestbook = </a:t>
            </a:r>
            <a:r>
              <a:rPr lang="en-US" altLang="ko-KR" b="1" dirty="0" err="1"/>
              <a:t>db.guestbook</a:t>
            </a:r>
            <a:r>
              <a:rPr lang="en-US" altLang="ko-KR" b="1" dirty="0"/>
              <a:t> # </a:t>
            </a:r>
            <a:r>
              <a:rPr lang="ko-KR" altLang="en-US" b="1" dirty="0"/>
              <a:t>새로운 </a:t>
            </a:r>
            <a:r>
              <a:rPr lang="ko-KR" altLang="en-US" b="1" dirty="0" err="1"/>
              <a:t>컬랙션</a:t>
            </a:r>
            <a:r>
              <a:rPr lang="ko-KR" altLang="en-US" b="1" dirty="0"/>
              <a:t> 생성하기 </a:t>
            </a:r>
          </a:p>
          <a:p>
            <a:pPr marL="0" indent="0">
              <a:buNone/>
            </a:pPr>
            <a:r>
              <a:rPr lang="en-US" altLang="ko-KR" b="1" dirty="0"/>
              <a:t>'''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b="1" dirty="0" err="1"/>
              <a:t>db.customSequences.insert</a:t>
            </a:r>
            <a:r>
              <a:rPr lang="en-US" altLang="ko-KR" b="1" dirty="0"/>
              <a:t>({"_id": "guestbook", seq:0})</a:t>
            </a:r>
          </a:p>
          <a:p>
            <a:pPr marL="0" indent="0">
              <a:buNone/>
            </a:pPr>
            <a:r>
              <a:rPr lang="en-US" altLang="ko-KR" b="1" dirty="0" err="1"/>
              <a:t>db.customSequences.findAndModify</a:t>
            </a:r>
            <a:r>
              <a:rPr lang="en-US" altLang="ko-KR" b="1" dirty="0"/>
              <a:t>({'query': { '_</a:t>
            </a:r>
            <a:r>
              <a:rPr lang="en-US" altLang="ko-KR" b="1" dirty="0" err="1"/>
              <a:t>id':'guestbook</a:t>
            </a:r>
            <a:r>
              <a:rPr lang="en-US" altLang="ko-KR" b="1" dirty="0"/>
              <a:t>'}, update: {'$</a:t>
            </a:r>
            <a:r>
              <a:rPr lang="en-US" altLang="ko-KR" b="1" dirty="0" err="1"/>
              <a:t>inc</a:t>
            </a:r>
            <a:r>
              <a:rPr lang="en-US" altLang="ko-KR" b="1" dirty="0"/>
              <a:t>':{seq:1}}, 'new': true  })</a:t>
            </a:r>
          </a:p>
          <a:p>
            <a:pPr marL="0" indent="0">
              <a:buNone/>
            </a:pPr>
            <a:r>
              <a:rPr lang="en-US" altLang="ko-KR" b="1" dirty="0"/>
              <a:t>'''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2B53A-0D4B-4E01-BC30-3E6D2D9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88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F2AA-4B71-406A-A294-6ED424D9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</a:t>
            </a:r>
            <a:r>
              <a:rPr lang="en-US" altLang="ko-KR" dirty="0"/>
              <a:t>autoincrement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B011E-A4FB-4061-A8B1-599F16F0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get_sequence</a:t>
            </a:r>
            <a:r>
              <a:rPr lang="en-US" altLang="ko-KR" b="1" dirty="0"/>
              <a:t>(name):</a:t>
            </a:r>
          </a:p>
          <a:p>
            <a:pPr marL="0" indent="0">
              <a:buNone/>
            </a:pPr>
            <a:r>
              <a:rPr lang="en-US" altLang="ko-KR" b="1" dirty="0"/>
              <a:t>      document =  </a:t>
            </a:r>
            <a:r>
              <a:rPr lang="en-US" altLang="ko-KR" b="1" dirty="0" err="1"/>
              <a:t>db.customSequences.find_one_and_update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           {"_</a:t>
            </a:r>
            <a:r>
              <a:rPr lang="en-US" altLang="ko-KR" b="1" dirty="0" err="1"/>
              <a:t>id":"guestbook</a:t>
            </a:r>
            <a:r>
              <a:rPr lang="en-US" altLang="ko-KR" b="1" dirty="0"/>
              <a:t>"}, </a:t>
            </a:r>
          </a:p>
          <a:p>
            <a:pPr marL="0" indent="0">
              <a:buNone/>
            </a:pPr>
            <a:r>
              <a:rPr lang="en-US" altLang="ko-KR" b="1" dirty="0"/>
              <a:t>           {"$</a:t>
            </a:r>
            <a:r>
              <a:rPr lang="en-US" altLang="ko-KR" b="1" dirty="0" err="1"/>
              <a:t>inc</a:t>
            </a:r>
            <a:r>
              <a:rPr lang="en-US" altLang="ko-KR" b="1" dirty="0"/>
              <a:t>": {"seq":1}}, </a:t>
            </a:r>
          </a:p>
          <a:p>
            <a:pPr marL="0" indent="0">
              <a:buNone/>
            </a:pPr>
            <a:r>
              <a:rPr lang="en-US" altLang="ko-KR" b="1" dirty="0"/>
              <a:t>          </a:t>
            </a:r>
            <a:r>
              <a:rPr lang="en-US" altLang="ko-KR" b="1" dirty="0" err="1"/>
              <a:t>return_document</a:t>
            </a:r>
            <a:r>
              <a:rPr lang="en-US" altLang="ko-KR" b="1" dirty="0"/>
              <a:t>=True)</a:t>
            </a:r>
          </a:p>
          <a:p>
            <a:pPr marL="0" indent="0">
              <a:buNone/>
            </a:pPr>
            <a:r>
              <a:rPr lang="en-US" altLang="ko-KR" b="1" dirty="0"/>
              <a:t>        #print(</a:t>
            </a:r>
            <a:r>
              <a:rPr lang="en-US" altLang="ko-KR" b="1" dirty="0" err="1"/>
              <a:t>document.get</a:t>
            </a:r>
            <a:r>
              <a:rPr lang="en-US" altLang="ko-KR" b="1" dirty="0"/>
              <a:t>('sec’))</a:t>
            </a:r>
          </a:p>
          <a:p>
            <a:pPr marL="0" indent="0">
              <a:buNone/>
            </a:pPr>
            <a:r>
              <a:rPr lang="en-US" altLang="ko-KR" b="1" dirty="0"/>
              <a:t>      return document['seq']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id = str(</a:t>
            </a:r>
            <a:r>
              <a:rPr lang="en-US" altLang="ko-KR" b="1" dirty="0" err="1"/>
              <a:t>get_sequence</a:t>
            </a:r>
            <a:r>
              <a:rPr lang="en-US" altLang="ko-KR" b="1" dirty="0"/>
              <a:t>('guestbook'))</a:t>
            </a:r>
          </a:p>
          <a:p>
            <a:pPr marL="0" indent="0">
              <a:buNone/>
            </a:pPr>
            <a:r>
              <a:rPr lang="en-US" altLang="ko-KR" b="1" dirty="0" err="1"/>
              <a:t>guestbook.insert</a:t>
            </a:r>
            <a:r>
              <a:rPr lang="en-US" altLang="ko-KR" b="1" dirty="0"/>
              <a:t>({'</a:t>
            </a:r>
            <a:r>
              <a:rPr lang="en-US" altLang="ko-KR" b="1" dirty="0" err="1"/>
              <a:t>id':id</a:t>
            </a:r>
            <a:r>
              <a:rPr lang="en-US" altLang="ko-KR" b="1" dirty="0"/>
              <a:t>, 'title':'</a:t>
            </a:r>
            <a:r>
              <a:rPr lang="ko-KR" altLang="en-US" b="1" dirty="0"/>
              <a:t>제목</a:t>
            </a:r>
            <a:r>
              <a:rPr lang="en-US" altLang="ko-KR" b="1" dirty="0"/>
              <a:t>'+id,</a:t>
            </a:r>
          </a:p>
          <a:p>
            <a:pPr marL="0" indent="0">
              <a:buNone/>
            </a:pPr>
            <a:r>
              <a:rPr lang="en-US" altLang="ko-KR" b="1" dirty="0"/>
              <a:t>         'contents':'</a:t>
            </a:r>
            <a:r>
              <a:rPr lang="ko-KR" altLang="en-US" b="1" dirty="0"/>
              <a:t>내용</a:t>
            </a:r>
            <a:r>
              <a:rPr lang="en-US" altLang="ko-KR" b="1" dirty="0"/>
              <a:t>'+id, 'writer':'</a:t>
            </a:r>
            <a:r>
              <a:rPr lang="ko-KR" altLang="en-US" b="1" dirty="0"/>
              <a:t>홍길동</a:t>
            </a:r>
            <a:r>
              <a:rPr lang="en-US" altLang="ko-KR" b="1" dirty="0"/>
              <a:t>'+id,</a:t>
            </a:r>
          </a:p>
          <a:p>
            <a:pPr marL="0" indent="0">
              <a:buNone/>
            </a:pPr>
            <a:r>
              <a:rPr lang="en-US" altLang="ko-KR" b="1" dirty="0"/>
              <a:t>            'wdate':'2019-03-15', 'age':23}); 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rows = </a:t>
            </a:r>
            <a:r>
              <a:rPr lang="en-US" altLang="ko-KR" b="1" dirty="0" err="1"/>
              <a:t>db.guestbook.find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for row in rows :</a:t>
            </a:r>
          </a:p>
          <a:p>
            <a:pPr marL="0" indent="0">
              <a:buNone/>
            </a:pPr>
            <a:r>
              <a:rPr lang="en-US" altLang="ko-KR" b="1" dirty="0"/>
              <a:t>      print(row)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C7F4D-0042-40C9-A241-8CE0A0DF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66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495-0EC6-49DB-9B60-C6B980283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Flask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277027-069F-4A53-8125-164E4283D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BC6DD-12E5-4323-A571-6FD2555C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90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131B-12FC-48CB-B6C3-8A0E200C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myweb1.py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E90F8-6C52-423B-8DEA-C2CC102A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wsgiref.simple_server</a:t>
            </a:r>
            <a:r>
              <a:rPr lang="en-US" altLang="ko-KR" b="1" dirty="0"/>
              <a:t> import </a:t>
            </a:r>
            <a:r>
              <a:rPr lang="en-US" altLang="ko-KR" b="1" dirty="0" err="1"/>
              <a:t>make_server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def application(environ, </a:t>
            </a:r>
            <a:r>
              <a:rPr lang="en-US" altLang="ko-KR" b="1" dirty="0" err="1"/>
              <a:t>start_response</a:t>
            </a:r>
            <a:r>
              <a:rPr lang="en-US" altLang="ko-KR" b="1" dirty="0"/>
              <a:t>):</a:t>
            </a:r>
          </a:p>
          <a:p>
            <a:pPr marL="0" indent="0">
              <a:buNone/>
            </a:pPr>
            <a:r>
              <a:rPr lang="en-US" altLang="ko-KR" b="1" dirty="0" err="1"/>
              <a:t>response_body</a:t>
            </a:r>
            <a:r>
              <a:rPr lang="en-US" altLang="ko-KR" b="1" dirty="0"/>
              <a:t>="Hello Python Web"</a:t>
            </a:r>
          </a:p>
          <a:p>
            <a:pPr marL="0" indent="0">
              <a:buNone/>
            </a:pPr>
            <a:r>
              <a:rPr lang="en-US" altLang="ko-KR" b="1" dirty="0"/>
              <a:t>status = '200 OK'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response_headers</a:t>
            </a:r>
            <a:r>
              <a:rPr lang="en-US" altLang="ko-KR" b="1" dirty="0"/>
              <a:t>= [('Content-Type', 'text/plain'),</a:t>
            </a:r>
          </a:p>
          <a:p>
            <a:pPr marL="0" indent="0">
              <a:buNone/>
            </a:pPr>
            <a:r>
              <a:rPr lang="en-US" altLang="ko-KR" b="1" dirty="0"/>
              <a:t>('Content-Length', str(</a:t>
            </a:r>
            <a:r>
              <a:rPr lang="en-US" altLang="ko-KR" b="1" dirty="0" err="1"/>
              <a:t>len</a:t>
            </a:r>
            <a:r>
              <a:rPr lang="en-US" altLang="ko-KR" b="1" dirty="0"/>
              <a:t>(</a:t>
            </a:r>
            <a:r>
              <a:rPr lang="en-US" altLang="ko-KR" b="1" dirty="0" err="1"/>
              <a:t>response_body</a:t>
            </a:r>
            <a:r>
              <a:rPr lang="en-US" altLang="ko-KR" b="1" dirty="0"/>
              <a:t>)))]</a:t>
            </a:r>
          </a:p>
          <a:p>
            <a:pPr marL="0" indent="0">
              <a:buNone/>
            </a:pPr>
            <a:r>
              <a:rPr lang="en-US" altLang="ko-KR" b="1" dirty="0" err="1"/>
              <a:t>start_response</a:t>
            </a:r>
            <a:r>
              <a:rPr lang="en-US" altLang="ko-KR" b="1" dirty="0"/>
              <a:t>(status, </a:t>
            </a:r>
            <a:r>
              <a:rPr lang="en-US" altLang="ko-KR" b="1" dirty="0" err="1"/>
              <a:t>response_headers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return [</a:t>
            </a:r>
            <a:r>
              <a:rPr lang="en-US" altLang="ko-KR" b="1" dirty="0" err="1"/>
              <a:t>response_body.encode</a:t>
            </a:r>
            <a:r>
              <a:rPr lang="en-US" altLang="ko-KR" b="1" dirty="0"/>
              <a:t>('utf-8')]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httpd = </a:t>
            </a:r>
            <a:r>
              <a:rPr lang="en-US" altLang="ko-KR" b="1" dirty="0" err="1"/>
              <a:t>make_server</a:t>
            </a:r>
            <a:r>
              <a:rPr lang="en-US" altLang="ko-KR" b="1" dirty="0"/>
              <a:t>('localhost', 5000, application)</a:t>
            </a:r>
          </a:p>
          <a:p>
            <a:pPr marL="0" indent="0">
              <a:buNone/>
            </a:pPr>
            <a:r>
              <a:rPr lang="en-US" altLang="ko-KR" b="1" dirty="0"/>
              <a:t>print('server start : http://127.0.0.1:5000')</a:t>
            </a:r>
          </a:p>
          <a:p>
            <a:pPr marL="0" indent="0">
              <a:buNone/>
            </a:pPr>
            <a:r>
              <a:rPr lang="en-US" altLang="ko-KR" b="1" dirty="0" err="1"/>
              <a:t>httpd.handle_request</a:t>
            </a:r>
            <a:r>
              <a:rPr lang="en-US" altLang="ko-KR" b="1" dirty="0"/>
              <a:t>()</a:t>
            </a:r>
            <a:br>
              <a:rPr lang="en-US" altLang="ko-KR" b="1" dirty="0"/>
            </a:b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1D740-988B-4B7E-9112-EBB90DD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9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FF998-414A-4BBD-9040-9C4AF8CA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myweb1.py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B5E95-F0C4-49E0-A1F9-7EB457F1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D2CF4-830F-41EF-997A-5AF7CE5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7F0FB-41E4-426A-B96E-2EE4B210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6840760" cy="720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12B43A-D6A4-48EA-B143-CA37C3F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73016"/>
            <a:ext cx="4176464" cy="1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6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4FD6E-E656-4D9C-80C6-98F1324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웹프로그래밍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AB282-1D29-4D2D-8CC3-BE478921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–m  </a:t>
            </a:r>
            <a:r>
              <a:rPr lang="en-US" altLang="ko-KR" dirty="0" err="1"/>
              <a:t>http.server</a:t>
            </a:r>
            <a:r>
              <a:rPr lang="en-US" altLang="ko-KR" dirty="0"/>
              <a:t> 9000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F2775-5EC8-40A7-BEF0-722F9299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F9D49-8B7C-4FCC-A115-02FBEAD3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5953125" cy="36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5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6EEBE-CD16-4466-9F4A-71C5FE02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플라스크란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0088E-85CE-446F-9BBF-36D3228D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플라스크란 </a:t>
            </a:r>
            <a:r>
              <a:rPr lang="en-US" altLang="ko-KR" dirty="0"/>
              <a:t>Python</a:t>
            </a:r>
            <a:r>
              <a:rPr lang="ko-KR" altLang="en-US" dirty="0"/>
              <a:t>으로 만들어진 웹 애플리케이션</a:t>
            </a:r>
            <a:endParaRPr lang="en-US" altLang="ko-KR" dirty="0"/>
          </a:p>
          <a:p>
            <a:r>
              <a:rPr lang="en-US" altLang="ko-KR" dirty="0"/>
              <a:t>Armin </a:t>
            </a:r>
            <a:r>
              <a:rPr lang="en-US" altLang="ko-KR" dirty="0" err="1"/>
              <a:t>Ronacher</a:t>
            </a:r>
            <a:r>
              <a:rPr lang="ko-KR" altLang="en-US" dirty="0"/>
              <a:t>라는 사람이 개발</a:t>
            </a:r>
            <a:endParaRPr lang="en-US" altLang="ko-KR" dirty="0"/>
          </a:p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 err="1"/>
              <a:t>Werkzeug</a:t>
            </a:r>
            <a:r>
              <a:rPr lang="en-US" altLang="ko-KR" dirty="0"/>
              <a:t> WSGI toolkit(Web Server Gateway Interface-WSGI)</a:t>
            </a:r>
            <a:r>
              <a:rPr lang="ko-KR" altLang="en-US" dirty="0"/>
              <a:t>는 </a:t>
            </a:r>
            <a:r>
              <a:rPr lang="en-US" altLang="ko-KR" dirty="0"/>
              <a:t>Python </a:t>
            </a:r>
            <a:r>
              <a:rPr lang="ko-KR" altLang="en-US" dirty="0"/>
              <a:t>웹 애플리케이션 개발에 있어서 표준으로 채택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Jinja2 </a:t>
            </a:r>
            <a:r>
              <a:rPr lang="ko-KR" altLang="en-US" dirty="0"/>
              <a:t>템플릿 엔진을 바탕으로 한다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D03AE-C108-4050-8095-48DDFDAE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61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F661D-92BE-4B9B-877B-A4207F42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플라스크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232A-03F5-49E4-955D-FE574BBB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pip install flask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설치확인 </a:t>
            </a:r>
            <a:r>
              <a:rPr lang="en-US" altLang="ko-KR" dirty="0"/>
              <a:t>-  </a:t>
            </a:r>
            <a:r>
              <a:rPr lang="ko-KR" altLang="en-US" dirty="0"/>
              <a:t>파일명</a:t>
            </a:r>
            <a:r>
              <a:rPr lang="en-US" altLang="ko-KR" dirty="0"/>
              <a:t>:server1.py</a:t>
            </a:r>
          </a:p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hello():</a:t>
            </a:r>
          </a:p>
          <a:p>
            <a:pPr marL="0" indent="0">
              <a:buNone/>
            </a:pPr>
            <a:r>
              <a:rPr lang="en-US" altLang="ko-KR" dirty="0"/>
              <a:t>	return "Hello, Python!!"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실행 </a:t>
            </a:r>
            <a:r>
              <a:rPr lang="en-US" altLang="ko-KR" dirty="0"/>
              <a:t>: python server1.py</a:t>
            </a: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확인 </a:t>
            </a:r>
            <a:r>
              <a:rPr lang="en-US" altLang="ko-KR" dirty="0"/>
              <a:t>: http://127.0.0.1:5000/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034FB-33CF-445D-8CB3-F7EF1E00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7FD986-219F-465C-A88D-8509C912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1916832"/>
            <a:ext cx="2886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3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E922-B770-4A68-A60C-F4D9C5D8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AF1A-BC6C-41DD-9624-4823B43E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라우팅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 return "&lt;H1&gt;Welcome flask&lt;/H1&gt;"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("/hello")</a:t>
            </a:r>
          </a:p>
          <a:p>
            <a:pPr marL="0" indent="0">
              <a:buNone/>
            </a:pPr>
            <a:r>
              <a:rPr lang="en-US" altLang="ko-KR" dirty="0"/>
              <a:t>def hello():</a:t>
            </a:r>
          </a:p>
          <a:p>
            <a:pPr marL="0" indent="0">
              <a:buNone/>
            </a:pPr>
            <a:r>
              <a:rPr lang="en-US" altLang="ko-KR" dirty="0"/>
              <a:t>	return "&lt;span style='color:#00ff00'&gt;Hello, Python!!&lt;/span&gt;"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("/hello2")</a:t>
            </a:r>
          </a:p>
          <a:p>
            <a:pPr marL="0" indent="0">
              <a:buNone/>
            </a:pPr>
            <a:r>
              <a:rPr lang="en-US" altLang="ko-KR" dirty="0"/>
              <a:t>def hello2():</a:t>
            </a:r>
          </a:p>
          <a:p>
            <a:pPr marL="0" indent="0">
              <a:buNone/>
            </a:pPr>
            <a:r>
              <a:rPr lang="en-US" altLang="ko-KR" dirty="0"/>
              <a:t>    temp = "Python</a:t>
            </a:r>
            <a:r>
              <a:rPr lang="ko-KR" altLang="en-US" dirty="0"/>
              <a:t>은 배우기 </a:t>
            </a:r>
            <a:r>
              <a:rPr lang="ko-KR" altLang="en-US" dirty="0" err="1"/>
              <a:t>쉬운언어입니다</a:t>
            </a:r>
            <a:r>
              <a:rPr lang="en-US" altLang="ko-KR" dirty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/&gt;"</a:t>
            </a:r>
          </a:p>
          <a:p>
            <a:pPr marL="0" indent="0">
              <a:buNone/>
            </a:pPr>
            <a:r>
              <a:rPr lang="en-US" altLang="ko-KR" dirty="0"/>
              <a:t>    temp = temp + "</a:t>
            </a:r>
            <a:r>
              <a:rPr lang="ko-KR" altLang="en-US" dirty="0"/>
              <a:t>아주 재미있습니다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/&gt;"</a:t>
            </a:r>
          </a:p>
          <a:p>
            <a:pPr marL="0" indent="0">
              <a:buNone/>
            </a:pPr>
            <a:r>
              <a:rPr lang="en-US" altLang="ko-KR" dirty="0"/>
              <a:t>    return temp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7EEAE-F656-4E55-920F-78FF9508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4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DECD7-D841-419C-B17A-7623FA3C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시작하기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F30358-2863-4D76-B51B-621804926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43818"/>
            <a:ext cx="5364691" cy="4784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86B5DD-B438-4601-A7DB-B5C15A55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4B40C-0A3F-4088-88F3-86E2FE806091}"/>
              </a:ext>
            </a:extLst>
          </p:cNvPr>
          <p:cNvSpPr/>
          <p:nvPr/>
        </p:nvSpPr>
        <p:spPr>
          <a:xfrm>
            <a:off x="629609" y="3046735"/>
            <a:ext cx="6048672" cy="36512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C6BDA083-9DFE-4D71-8014-7B6906DD6C73}"/>
              </a:ext>
            </a:extLst>
          </p:cNvPr>
          <p:cNvSpPr/>
          <p:nvPr/>
        </p:nvSpPr>
        <p:spPr>
          <a:xfrm>
            <a:off x="6876256" y="1915383"/>
            <a:ext cx="1567540" cy="922114"/>
          </a:xfrm>
          <a:prstGeom prst="wedgeRectCallout">
            <a:avLst>
              <a:gd name="adj1" fmla="val -59747"/>
              <a:gd name="adj2" fmla="val 84536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오른쪽 버튼 눌러서 가동을 눌러주자</a:t>
            </a:r>
          </a:p>
        </p:txBody>
      </p:sp>
    </p:spTree>
    <p:extLst>
      <p:ext uri="{BB962C8B-B14F-4D97-AF65-F5344CB8AC3E}">
        <p14:creationId xmlns:p14="http://schemas.microsoft.com/office/powerpoint/2010/main" val="1574350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06463-186C-464D-949F-DF6AD454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A3118-E345-4275-81E4-3A6ACEA3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app.debug</a:t>
            </a:r>
            <a:r>
              <a:rPr lang="en-US" altLang="ko-KR" dirty="0"/>
              <a:t> = True  #</a:t>
            </a:r>
            <a:r>
              <a:rPr lang="ko-KR" altLang="en-US" dirty="0"/>
              <a:t>서버 자동 재시작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EC59C-4E60-48CC-8ECB-C7B75FC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F86BB-5D7A-40D8-9F54-40F93AB7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4509119"/>
            <a:ext cx="3312368" cy="10967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74ED37-8694-43FD-8242-78F4388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4944"/>
            <a:ext cx="3019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21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4E20-4AB4-403A-A445-3D646495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67C2B-1766-45FD-8EB4-7B592461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from flask import Flask, redirect, </a:t>
            </a:r>
            <a:r>
              <a:rPr lang="en-US" altLang="ko-KR" dirty="0" err="1"/>
              <a:t>url_for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('/')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return 'Welcome My Home'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('/admin')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hello_admin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return 'Hello Admin'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('/guest/&lt;guest&gt;')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hello_guest</a:t>
            </a:r>
            <a:r>
              <a:rPr lang="en-US" altLang="ko-KR" dirty="0"/>
              <a:t>(guest):</a:t>
            </a:r>
          </a:p>
          <a:p>
            <a:pPr marL="0" indent="0">
              <a:buNone/>
            </a:pPr>
            <a:r>
              <a:rPr lang="en-US" altLang="ko-KR" dirty="0"/>
              <a:t>   return 'Hello %s as Guest' % guest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D4C98-A990-480A-9224-4B28453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97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ED62D-CD5D-4F60-BDE0-6A5ACA3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3FE3E-79B4-45B3-B9BA-41DE057D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('/user/&lt;name&gt;')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hello_user</a:t>
            </a:r>
            <a:r>
              <a:rPr lang="en-US" altLang="ko-KR" dirty="0"/>
              <a:t>(name):</a:t>
            </a:r>
          </a:p>
          <a:p>
            <a:pPr marL="0" indent="0">
              <a:buNone/>
            </a:pPr>
            <a:r>
              <a:rPr lang="en-US" altLang="ko-KR" dirty="0"/>
              <a:t>   if name =='admin':</a:t>
            </a:r>
          </a:p>
          <a:p>
            <a:pPr marL="0" indent="0">
              <a:buNone/>
            </a:pPr>
            <a:r>
              <a:rPr lang="en-US" altLang="ko-KR" dirty="0"/>
              <a:t>      return </a:t>
            </a:r>
            <a:r>
              <a:rPr lang="en-US" altLang="ko-KR" dirty="0">
                <a:solidFill>
                  <a:srgbClr val="FF0000"/>
                </a:solidFill>
              </a:rPr>
              <a:t>redirect</a:t>
            </a:r>
            <a:r>
              <a:rPr lang="en-US" altLang="ko-KR" dirty="0"/>
              <a:t>(</a:t>
            </a:r>
            <a:r>
              <a:rPr lang="en-US" altLang="ko-KR" dirty="0" err="1"/>
              <a:t>url_for</a:t>
            </a:r>
            <a:r>
              <a:rPr lang="en-US" altLang="ko-KR" dirty="0"/>
              <a:t>('</a:t>
            </a:r>
            <a:r>
              <a:rPr lang="en-US" altLang="ko-KR" dirty="0" err="1"/>
              <a:t>hello_admin</a:t>
            </a:r>
            <a:r>
              <a:rPr lang="en-US" altLang="ko-KR" dirty="0"/>
              <a:t>'))</a:t>
            </a:r>
          </a:p>
          <a:p>
            <a:pPr marL="0" indent="0">
              <a:buNone/>
            </a:pPr>
            <a:r>
              <a:rPr lang="en-US" altLang="ko-KR" dirty="0"/>
              <a:t>   else:</a:t>
            </a:r>
          </a:p>
          <a:p>
            <a:pPr marL="0" indent="0">
              <a:buNone/>
            </a:pPr>
            <a:r>
              <a:rPr lang="en-US" altLang="ko-KR" dirty="0"/>
              <a:t>      return </a:t>
            </a:r>
            <a:r>
              <a:rPr lang="en-US" altLang="ko-KR" dirty="0">
                <a:solidFill>
                  <a:srgbClr val="FF0000"/>
                </a:solidFill>
              </a:rPr>
              <a:t>redirect</a:t>
            </a:r>
            <a:r>
              <a:rPr lang="en-US" altLang="ko-KR" dirty="0"/>
              <a:t>(</a:t>
            </a:r>
            <a:r>
              <a:rPr lang="en-US" altLang="ko-KR" dirty="0" err="1"/>
              <a:t>url_for</a:t>
            </a:r>
            <a:r>
              <a:rPr lang="en-US" altLang="ko-KR" dirty="0"/>
              <a:t>('</a:t>
            </a:r>
            <a:r>
              <a:rPr lang="en-US" altLang="ko-KR" dirty="0" err="1"/>
              <a:t>hello_guest</a:t>
            </a:r>
            <a:r>
              <a:rPr lang="en-US" altLang="ko-KR" dirty="0"/>
              <a:t>', guest = name))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'__main__':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app.run</a:t>
            </a:r>
            <a:r>
              <a:rPr lang="en-US" altLang="ko-KR" dirty="0"/>
              <a:t>(debug = True)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http://127.0.0.1/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http://127.0.0.1/admin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http://127.0.0.1/guest/Jane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http://127.0.0.1/user/admin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http://127.0.0.1/</a:t>
            </a:r>
            <a:r>
              <a:rPr lang="en-US" altLang="ko-KR" dirty="0"/>
              <a:t>user/Tom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0D10B-F482-4FF7-99F8-7315F353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69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84261-0A0D-4F40-8EFD-98DCBA7B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7B750-A29F-482C-995A-324C4D20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 return "&lt;H1&gt;Welcome flask&lt;/H1&gt;"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('/user/&lt;username&gt;') 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showUserProfile</a:t>
            </a:r>
            <a:r>
              <a:rPr lang="en-US" altLang="ko-KR" dirty="0"/>
              <a:t>(username): #</a:t>
            </a:r>
            <a:r>
              <a:rPr lang="ko-KR" altLang="en-US" dirty="0"/>
              <a:t>로그 추가하기 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app.logger.debug</a:t>
            </a:r>
            <a:r>
              <a:rPr lang="en-US" altLang="ko-KR" dirty="0"/>
              <a:t>('RETRIEVE DATA - USER ID : %s' % username)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app.logger.debug</a:t>
            </a:r>
            <a:r>
              <a:rPr lang="en-US" altLang="ko-KR" dirty="0"/>
              <a:t>('RETRIEVE DATA - Check </a:t>
            </a:r>
            <a:r>
              <a:rPr lang="en-US" altLang="ko-KR" dirty="0" err="1"/>
              <a:t>Compelete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app.logger.warn</a:t>
            </a:r>
            <a:r>
              <a:rPr lang="en-US" altLang="ko-KR" dirty="0"/>
              <a:t>('RETRIEVE DATA - Warning... User Not Found.')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app.logger.error</a:t>
            </a:r>
            <a:r>
              <a:rPr lang="en-US" altLang="ko-KR" dirty="0"/>
              <a:t>('RETRIEVE DATA - ERR! User </a:t>
            </a:r>
            <a:r>
              <a:rPr lang="en-US" altLang="ko-KR" dirty="0" err="1"/>
              <a:t>unauthenification</a:t>
            </a:r>
            <a:r>
              <a:rPr lang="en-US" altLang="ko-KR" dirty="0"/>
              <a:t>.')</a:t>
            </a:r>
          </a:p>
          <a:p>
            <a:pPr marL="0" indent="0">
              <a:buNone/>
            </a:pPr>
            <a:r>
              <a:rPr lang="en-US" altLang="ko-KR" dirty="0"/>
              <a:t>    return 'USER : %s' % username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('/user/id/&lt;</a:t>
            </a:r>
            <a:r>
              <a:rPr lang="en-US" altLang="ko-KR" dirty="0" err="1"/>
              <a:t>int:userId</a:t>
            </a:r>
            <a:r>
              <a:rPr lang="en-US" altLang="ko-KR" dirty="0"/>
              <a:t>&gt;') 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showUserProfileById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    return 'USER ID : %d' % </a:t>
            </a:r>
            <a:r>
              <a:rPr lang="en-US" altLang="ko-KR" dirty="0" err="1"/>
              <a:t>userId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app.debug</a:t>
            </a:r>
            <a:r>
              <a:rPr lang="en-US" altLang="ko-KR" dirty="0"/>
              <a:t> = True  #</a:t>
            </a:r>
            <a:r>
              <a:rPr lang="ko-KR" altLang="en-US" dirty="0"/>
              <a:t>서버 자동 재시작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01911-1A36-40A4-BEAF-C05EFABB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31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3BEF-AD28-470A-8E36-68AF9A92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- HTTP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6E6C048-CE11-4D07-BB38-B3332F8E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84059"/>
              </p:ext>
            </p:extLst>
          </p:nvPr>
        </p:nvGraphicFramePr>
        <p:xfrm>
          <a:off x="863266" y="1341439"/>
          <a:ext cx="7417468" cy="4856862"/>
        </p:xfrm>
        <a:graphic>
          <a:graphicData uri="http://schemas.openxmlformats.org/drawingml/2006/table">
            <a:tbl>
              <a:tblPr/>
              <a:tblGrid>
                <a:gridCol w="1476486">
                  <a:extLst>
                    <a:ext uri="{9D8B030D-6E8A-4147-A177-3AD203B41FA5}">
                      <a16:colId xmlns:a16="http://schemas.microsoft.com/office/drawing/2014/main" val="3775168847"/>
                    </a:ext>
                  </a:extLst>
                </a:gridCol>
                <a:gridCol w="5940982">
                  <a:extLst>
                    <a:ext uri="{9D8B030D-6E8A-4147-A177-3AD203B41FA5}">
                      <a16:colId xmlns:a16="http://schemas.microsoft.com/office/drawing/2014/main" val="1057558549"/>
                    </a:ext>
                  </a:extLst>
                </a:gridCol>
              </a:tblGrid>
              <a:tr h="3090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</a:rPr>
                        <a:t>메서드</a:t>
                      </a:r>
                      <a:endParaRPr lang="en-US" sz="16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설명</a:t>
                      </a:r>
                      <a:endParaRPr lang="en-US" sz="16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36003"/>
                  </a:ext>
                </a:extLst>
              </a:tr>
              <a:tr h="8127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암호화되지 않은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의 데이터를 서버로 전송합니다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가장 흔하게 사용되는 메소드입니다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019887"/>
                  </a:ext>
                </a:extLst>
              </a:tr>
              <a:tr h="8127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response body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를 제외하고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과 동일합니다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25264"/>
                  </a:ext>
                </a:extLst>
              </a:tr>
              <a:tr h="10187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POST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HTML form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데이터를 서버로 전송합니다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 POST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메소드로 전달받은 데이터는 서버에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cache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되지 않습니다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76614"/>
                  </a:ext>
                </a:extLst>
              </a:tr>
              <a:tr h="10187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현재 표현되고 있는 대상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resource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를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업로드된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컨텐츠로 교체합니다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크롬서 잘 작동되지 않음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55013"/>
                  </a:ext>
                </a:extLst>
              </a:tr>
              <a:tr h="8127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가 준 현재 표현되고 있는 대상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resource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를 제거합니다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크롬서 잘 작동되지 않음 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8680" marR="68680" marT="68680" marB="68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462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43E9F-6B5A-463B-BAF8-D95CD2F5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00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8C216-1652-4C8B-9328-4AFEB530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랜더링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B47F5-6A5B-4CA7-89B4-7C219717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65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658B8A-9E33-4798-A3E4-89F0C74A2CFD}"/>
              </a:ext>
            </a:extLst>
          </p:cNvPr>
          <p:cNvGrpSpPr/>
          <p:nvPr/>
        </p:nvGrpSpPr>
        <p:grpSpPr>
          <a:xfrm>
            <a:off x="971600" y="1772816"/>
            <a:ext cx="6768750" cy="1944214"/>
            <a:chOff x="971600" y="1772816"/>
            <a:chExt cx="6768750" cy="19442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FDA0ED-27FA-4D18-B928-872BF668087E}"/>
                </a:ext>
              </a:extLst>
            </p:cNvPr>
            <p:cNvSpPr/>
            <p:nvPr/>
          </p:nvSpPr>
          <p:spPr>
            <a:xfrm>
              <a:off x="971600" y="1772816"/>
              <a:ext cx="252028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flask_workspace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01CEFE-4E43-4FED-A49E-AA13693E67C3}"/>
                </a:ext>
              </a:extLst>
            </p:cNvPr>
            <p:cNvSpPr/>
            <p:nvPr/>
          </p:nvSpPr>
          <p:spPr>
            <a:xfrm>
              <a:off x="2746141" y="2594457"/>
              <a:ext cx="252028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templates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A01CE0D-CD7F-470A-9351-E9A0306EBFCB}"/>
                </a:ext>
              </a:extLst>
            </p:cNvPr>
            <p:cNvCxnSpPr/>
            <p:nvPr/>
          </p:nvCxnSpPr>
          <p:spPr>
            <a:xfrm>
              <a:off x="2231740" y="2204864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D9FC717-DA08-485E-8EE3-A9A3362BCE49}"/>
                </a:ext>
              </a:extLst>
            </p:cNvPr>
            <p:cNvCxnSpPr/>
            <p:nvPr/>
          </p:nvCxnSpPr>
          <p:spPr>
            <a:xfrm>
              <a:off x="2231740" y="2780928"/>
              <a:ext cx="468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FB55137-7059-482C-9920-F31D3B5BD022}"/>
                </a:ext>
              </a:extLst>
            </p:cNvPr>
            <p:cNvCxnSpPr/>
            <p:nvPr/>
          </p:nvCxnSpPr>
          <p:spPr>
            <a:xfrm>
              <a:off x="4006281" y="3068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4F246E1-1CE8-4655-9B8E-21034E564FB4}"/>
                </a:ext>
              </a:extLst>
            </p:cNvPr>
            <p:cNvCxnSpPr/>
            <p:nvPr/>
          </p:nvCxnSpPr>
          <p:spPr>
            <a:xfrm>
              <a:off x="4006281" y="3429000"/>
              <a:ext cx="1501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84D4EC-D190-47C0-A0A0-F59A6C31C215}"/>
                </a:ext>
              </a:extLst>
            </p:cNvPr>
            <p:cNvSpPr/>
            <p:nvPr/>
          </p:nvSpPr>
          <p:spPr>
            <a:xfrm>
              <a:off x="5724128" y="3248980"/>
              <a:ext cx="2016222" cy="468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write.html</a:t>
              </a:r>
              <a:r>
                <a:rPr lang="ko-KR" altLang="en-US" dirty="0">
                  <a:solidFill>
                    <a:schemeClr val="tx1"/>
                  </a:solidFill>
                </a:rPr>
                <a:t>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52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AC9B0-9220-4AAD-8917-C00E68F0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write.html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A53C-E7A9-4BC5-965F-0B98DE4E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&lt;!DOCTYPE html&gt;</a:t>
            </a:r>
          </a:p>
          <a:p>
            <a:pPr marL="0" indent="0">
              <a:buNone/>
            </a:pPr>
            <a:r>
              <a:rPr lang="en-US" altLang="ko-KR" dirty="0"/>
              <a:t>&lt;html 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    &lt;meta charset="UTF-8"&gt;</a:t>
            </a:r>
          </a:p>
          <a:p>
            <a:pPr marL="0" indent="0">
              <a:buNone/>
            </a:pPr>
            <a:r>
              <a:rPr lang="en-US" altLang="ko-KR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altLang="ko-KR" dirty="0"/>
              <a:t>    &lt;meta http-</a:t>
            </a:r>
            <a:r>
              <a:rPr lang="en-US" altLang="ko-KR" dirty="0" err="1"/>
              <a:t>equiv</a:t>
            </a:r>
            <a:r>
              <a:rPr lang="en-US" altLang="ko-KR" dirty="0"/>
              <a:t>="X-UA-Compatible" content="</a:t>
            </a:r>
            <a:r>
              <a:rPr lang="en-US" altLang="ko-KR" dirty="0" err="1"/>
              <a:t>ie</a:t>
            </a:r>
            <a:r>
              <a:rPr lang="en-US" altLang="ko-KR" dirty="0"/>
              <a:t>=edge"&gt;</a:t>
            </a:r>
          </a:p>
          <a:p>
            <a:pPr marL="0" indent="0">
              <a:buNone/>
            </a:pPr>
            <a:r>
              <a:rPr lang="en-US" altLang="ko-KR" dirty="0"/>
              <a:t>    &lt;title&gt;Document&lt;/title&gt;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 action="/save"&gt;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userid</a:t>
            </a:r>
            <a:r>
              <a:rPr lang="en-US" altLang="ko-KR" dirty="0"/>
              <a:t> : &lt;input type="text" name="</a:t>
            </a:r>
            <a:r>
              <a:rPr lang="en-US" altLang="ko-KR" dirty="0" err="1"/>
              <a:t>userid</a:t>
            </a:r>
            <a:r>
              <a:rPr lang="en-US" altLang="ko-KR" dirty="0"/>
              <a:t>" 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password : &lt;input type="password" name="password"&gt;&lt;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&lt;button type="button" onclick="goSend1()"&gt;get</a:t>
            </a:r>
            <a:r>
              <a:rPr lang="ko-KR" altLang="en-US" dirty="0"/>
              <a:t>방식 전송</a:t>
            </a:r>
            <a:r>
              <a:rPr lang="en-US" altLang="ko-KR" dirty="0"/>
              <a:t>&lt;/button&gt;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&lt;button type="button" onclick="goSend2()"&gt;post</a:t>
            </a:r>
            <a:r>
              <a:rPr lang="ko-KR" altLang="en-US" dirty="0"/>
              <a:t>방식 전송</a:t>
            </a:r>
            <a:r>
              <a:rPr lang="en-US" altLang="ko-KR" dirty="0"/>
              <a:t>&lt;/button&gt;</a:t>
            </a:r>
          </a:p>
          <a:p>
            <a:pPr marL="0" indent="0">
              <a:buNone/>
            </a:pPr>
            <a:r>
              <a:rPr lang="en-US" altLang="ko-KR" dirty="0"/>
              <a:t>    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DA062-24A0-4BBC-81D9-CE8AC109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5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196-B03C-4BA6-A992-7C9DED43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94C1D-7BEF-4312-8689-B3B234FE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 &lt;script&gt;</a:t>
            </a:r>
          </a:p>
          <a:p>
            <a:pPr marL="0" indent="0">
              <a:buNone/>
            </a:pPr>
            <a:r>
              <a:rPr lang="en-US" altLang="ko-KR" dirty="0"/>
              <a:t>    function goSend1()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var </a:t>
            </a:r>
            <a:r>
              <a:rPr lang="en-US" altLang="ko-KR" dirty="0" err="1"/>
              <a:t>frm</a:t>
            </a:r>
            <a:r>
              <a:rPr lang="en-US" altLang="ko-KR" dirty="0"/>
              <a:t>=</a:t>
            </a:r>
            <a:r>
              <a:rPr lang="en-US" altLang="ko-KR" dirty="0" err="1"/>
              <a:t>document.myform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frm.method</a:t>
            </a:r>
            <a:r>
              <a:rPr lang="en-US" altLang="ko-KR" dirty="0"/>
              <a:t>="get";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frm.action</a:t>
            </a:r>
            <a:r>
              <a:rPr lang="en-US" altLang="ko-KR" dirty="0"/>
              <a:t>="/board/save";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frm.submit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function goSend2()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var </a:t>
            </a:r>
            <a:r>
              <a:rPr lang="en-US" altLang="ko-KR" dirty="0" err="1"/>
              <a:t>frm</a:t>
            </a:r>
            <a:r>
              <a:rPr lang="en-US" altLang="ko-KR" dirty="0"/>
              <a:t>=</a:t>
            </a:r>
            <a:r>
              <a:rPr lang="en-US" altLang="ko-KR" dirty="0" err="1"/>
              <a:t>document.myform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frm.method</a:t>
            </a:r>
            <a:r>
              <a:rPr lang="en-US" altLang="ko-KR" dirty="0"/>
              <a:t>="post";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frm.action</a:t>
            </a:r>
            <a:r>
              <a:rPr lang="en-US" altLang="ko-KR" dirty="0"/>
              <a:t>="/board/save";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frm.submit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&lt;/script&gt;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8B946-E4BC-4510-A3E4-082D865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23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6DC24-BA2D-4DFA-8471-A48752DA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server6.py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B223C-982C-4FA8-9532-8CFEBBDD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from flask import Flask</a:t>
            </a:r>
          </a:p>
          <a:p>
            <a:pPr marL="0" indent="0">
              <a:buNone/>
            </a:pPr>
            <a:r>
              <a:rPr lang="en-US" altLang="ko-KR" b="1" dirty="0"/>
              <a:t>from flask import request</a:t>
            </a:r>
          </a:p>
          <a:p>
            <a:pPr marL="0" indent="0">
              <a:buNone/>
            </a:pPr>
            <a:r>
              <a:rPr lang="en-US" altLang="ko-KR" b="1" dirty="0"/>
              <a:t>from flask import session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from flask import </a:t>
            </a:r>
            <a:r>
              <a:rPr lang="en-US" altLang="ko-KR" b="1" dirty="0" err="1">
                <a:solidFill>
                  <a:srgbClr val="C00000"/>
                </a:solidFill>
              </a:rPr>
              <a:t>render_template</a:t>
            </a:r>
            <a:r>
              <a:rPr lang="en-US" altLang="ko-KR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app = Flask(__name__)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#</a:t>
            </a:r>
            <a:r>
              <a:rPr lang="ko-KR" altLang="en-US" b="1" dirty="0"/>
              <a:t>라우팅 </a:t>
            </a:r>
          </a:p>
          <a:p>
            <a:pPr marL="0" indent="0">
              <a:buNone/>
            </a:pPr>
            <a:r>
              <a:rPr lang="en-US" altLang="ko-KR" b="1" dirty="0"/>
              <a:t>@</a:t>
            </a:r>
            <a:r>
              <a:rPr lang="en-US" altLang="ko-KR" b="1" dirty="0" err="1"/>
              <a:t>app.route</a:t>
            </a:r>
            <a:r>
              <a:rPr lang="en-US" altLang="ko-KR" b="1" dirty="0"/>
              <a:t>("/")</a:t>
            </a:r>
          </a:p>
          <a:p>
            <a:pPr marL="0" indent="0">
              <a:buNone/>
            </a:pPr>
            <a:r>
              <a:rPr lang="en-US" altLang="ko-KR" b="1" dirty="0"/>
              <a:t>def index():</a:t>
            </a:r>
          </a:p>
          <a:p>
            <a:pPr marL="0" indent="0">
              <a:buNone/>
            </a:pPr>
            <a:r>
              <a:rPr lang="en-US" altLang="ko-KR" b="1" dirty="0"/>
              <a:t>	return "&lt;H1&gt;Welcome flask&lt;/H1&gt;"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@</a:t>
            </a:r>
            <a:r>
              <a:rPr lang="en-US" altLang="ko-KR" b="1" dirty="0" err="1"/>
              <a:t>app.route</a:t>
            </a:r>
            <a:r>
              <a:rPr lang="en-US" altLang="ko-KR" b="1" dirty="0"/>
              <a:t>("/board/write")</a:t>
            </a:r>
          </a:p>
          <a:p>
            <a:pPr marL="0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board_write</a:t>
            </a:r>
            <a:r>
              <a:rPr lang="en-US" altLang="ko-KR" b="1" dirty="0"/>
              <a:t>():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>
                <a:solidFill>
                  <a:srgbClr val="C00000"/>
                </a:solidFill>
              </a:rPr>
              <a:t>return </a:t>
            </a:r>
            <a:r>
              <a:rPr lang="en-US" altLang="ko-KR" b="1" dirty="0" err="1">
                <a:solidFill>
                  <a:srgbClr val="C00000"/>
                </a:solidFill>
              </a:rPr>
              <a:t>render_template</a:t>
            </a:r>
            <a:r>
              <a:rPr lang="en-US" altLang="ko-KR" b="1" dirty="0">
                <a:solidFill>
                  <a:srgbClr val="C00000"/>
                </a:solidFill>
              </a:rPr>
              <a:t>("write.html")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E1B48-1D2E-4758-822B-0D7198B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39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1F43-35B5-4579-8083-ECAEFFF2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77E9F-E876-48D0-8D7A-152CB69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#get</a:t>
            </a:r>
            <a:r>
              <a:rPr lang="ko-KR" altLang="en-US" dirty="0"/>
              <a:t>방식 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("/board/save", methods=['GET'])</a:t>
            </a:r>
          </a:p>
          <a:p>
            <a:pPr marL="0" indent="0">
              <a:buNone/>
            </a:pPr>
            <a:r>
              <a:rPr lang="en-US" altLang="ko-KR" dirty="0"/>
              <a:t>def board1():</a:t>
            </a:r>
          </a:p>
          <a:p>
            <a:pPr marL="0" indent="0">
              <a:buNone/>
            </a:pPr>
            <a:r>
              <a:rPr lang="en-US" altLang="ko-KR" dirty="0"/>
              <a:t>    result = "get</a:t>
            </a:r>
            <a:r>
              <a:rPr lang="ko-KR" altLang="en-US" dirty="0"/>
              <a:t>방식 </a:t>
            </a:r>
            <a:r>
              <a:rPr lang="en-US" altLang="ko-KR" dirty="0"/>
              <a:t>: {0} {1}".format( </a:t>
            </a:r>
            <a:r>
              <a:rPr lang="en-US" altLang="ko-KR" dirty="0" err="1"/>
              <a:t>request.values</a:t>
            </a:r>
            <a:r>
              <a:rPr lang="en-US" altLang="ko-KR" dirty="0"/>
              <a:t>['</a:t>
            </a:r>
            <a:r>
              <a:rPr lang="en-US" altLang="ko-KR" dirty="0" err="1"/>
              <a:t>userid</a:t>
            </a:r>
            <a:r>
              <a:rPr lang="en-US" altLang="ko-KR" dirty="0"/>
              <a:t>’], </a:t>
            </a:r>
          </a:p>
          <a:p>
            <a:pPr marL="0" indent="0">
              <a:buNone/>
            </a:pPr>
            <a:r>
              <a:rPr lang="en-US" altLang="ko-KR" dirty="0"/>
              <a:t>                        </a:t>
            </a:r>
            <a:r>
              <a:rPr lang="en-US" altLang="ko-KR" dirty="0" err="1"/>
              <a:t>request.values</a:t>
            </a:r>
            <a:r>
              <a:rPr lang="en-US" altLang="ko-KR" dirty="0"/>
              <a:t>['password'] 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app.logger.debug</a:t>
            </a:r>
            <a:r>
              <a:rPr lang="en-US" altLang="ko-KR" dirty="0"/>
              <a:t>(</a:t>
            </a:r>
            <a:r>
              <a:rPr lang="en-US" altLang="ko-KR" dirty="0" err="1"/>
              <a:t>request.values</a:t>
            </a:r>
            <a:r>
              <a:rPr lang="en-US" altLang="ko-KR" dirty="0"/>
              <a:t>['</a:t>
            </a:r>
            <a:r>
              <a:rPr lang="en-US" altLang="ko-KR" dirty="0" err="1"/>
              <a:t>userid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r>
              <a:rPr lang="en-US" altLang="ko-KR" dirty="0"/>
              <a:t>    return result;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A240C-30D0-4BF5-9B59-112C8D80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8424E-08BC-4F62-BB78-7D46423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과 연동하기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6A223-C7C5-443B-B5BA-50390AD6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ko-KR" dirty="0"/>
              <a:t>mysql -u root -p --port=3306</a:t>
            </a:r>
          </a:p>
          <a:p>
            <a:r>
              <a:rPr lang="ko-KR" altLang="en-US" dirty="0"/>
              <a:t>패스워드 </a:t>
            </a:r>
            <a:r>
              <a:rPr lang="en-US" altLang="ko-KR" dirty="0"/>
              <a:t>: 1234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3B40B-6C69-440E-85B8-F68E6720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BBB187-8A5B-4776-9BBF-6B73715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30" y="2492896"/>
            <a:ext cx="751521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90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C006F-C7AA-4D16-983D-454FF2B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F8-4B59-49F9-B786-7704507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#post</a:t>
            </a:r>
            <a:r>
              <a:rPr lang="ko-KR" altLang="en-US" b="1" dirty="0"/>
              <a:t>방식</a:t>
            </a:r>
          </a:p>
          <a:p>
            <a:pPr marL="0" indent="0">
              <a:buNone/>
            </a:pPr>
            <a:r>
              <a:rPr lang="en-US" altLang="ko-KR" b="1" dirty="0"/>
              <a:t>@</a:t>
            </a:r>
            <a:r>
              <a:rPr lang="en-US" altLang="ko-KR" b="1" dirty="0" err="1"/>
              <a:t>app.route</a:t>
            </a:r>
            <a:r>
              <a:rPr lang="en-US" altLang="ko-KR" b="1" dirty="0"/>
              <a:t>("/board/save", methods=['post'])</a:t>
            </a:r>
          </a:p>
          <a:p>
            <a:pPr marL="0" indent="0">
              <a:buNone/>
            </a:pPr>
            <a:r>
              <a:rPr lang="en-US" altLang="ko-KR" b="1" dirty="0"/>
              <a:t>def board2():</a:t>
            </a:r>
          </a:p>
          <a:p>
            <a:pPr marL="0" indent="0">
              <a:buNone/>
            </a:pPr>
            <a:r>
              <a:rPr lang="en-US" altLang="ko-KR" b="1" dirty="0"/>
              <a:t>	result = "post </a:t>
            </a:r>
            <a:r>
              <a:rPr lang="ko-KR" altLang="en-US" b="1" dirty="0"/>
              <a:t>방식 </a:t>
            </a:r>
            <a:r>
              <a:rPr lang="en-US" altLang="ko-KR" b="1" dirty="0"/>
              <a:t>: {0} {1}".format( </a:t>
            </a:r>
            <a:r>
              <a:rPr lang="en-US" altLang="ko-KR" b="1" dirty="0" err="1"/>
              <a:t>request.form</a:t>
            </a:r>
            <a:r>
              <a:rPr lang="en-US" altLang="ko-KR" b="1" dirty="0"/>
              <a:t>['</a:t>
            </a:r>
            <a:r>
              <a:rPr lang="en-US" altLang="ko-KR" b="1" dirty="0" err="1"/>
              <a:t>userid</a:t>
            </a:r>
            <a:r>
              <a:rPr lang="en-US" altLang="ko-KR" b="1" dirty="0"/>
              <a:t>’],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request.form</a:t>
            </a:r>
            <a:r>
              <a:rPr lang="en-US" altLang="ko-KR" b="1" dirty="0"/>
              <a:t>['password'] );</a:t>
            </a:r>
          </a:p>
          <a:p>
            <a:pPr marL="0" indent="0">
              <a:buNone/>
            </a:pPr>
            <a:r>
              <a:rPr lang="en-US" altLang="ko-KR" b="1" dirty="0"/>
              <a:t>	return result;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if __name__ == "__main__":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app.debug</a:t>
            </a:r>
            <a:r>
              <a:rPr lang="en-US" altLang="ko-KR" b="1" dirty="0"/>
              <a:t> = True #</a:t>
            </a:r>
            <a:r>
              <a:rPr lang="ko-KR" altLang="en-US" b="1" dirty="0"/>
              <a:t>서버 자동 재시작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app.run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B2134-0CD5-431B-B9AE-2FE0624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33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70FD-60AC-4645-87E3-502F1E7B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정적파일과 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4EE35-087E-4B3F-9233-B9D8D475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templates </a:t>
            </a:r>
            <a:r>
              <a:rPr lang="ko-KR" altLang="en-US" dirty="0"/>
              <a:t>폴더 </a:t>
            </a:r>
            <a:r>
              <a:rPr lang="ko-KR" altLang="en-US" dirty="0" err="1"/>
              <a:t>작성후</a:t>
            </a:r>
            <a:r>
              <a:rPr lang="ko-KR" altLang="en-US" dirty="0"/>
              <a:t> </a:t>
            </a:r>
            <a:r>
              <a:rPr lang="en-US" altLang="ko-KR" dirty="0"/>
              <a:t>index.html </a:t>
            </a:r>
            <a:r>
              <a:rPr lang="ko-KR" altLang="en-US" dirty="0"/>
              <a:t>저장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&lt;!DOCTYPE html&gt;</a:t>
            </a:r>
          </a:p>
          <a:p>
            <a:pPr marL="0" indent="0">
              <a:buNone/>
            </a:pPr>
            <a:r>
              <a:rPr lang="en-US" altLang="ko-KR" dirty="0"/>
              <a:t>&lt;html 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    &lt;meta charset="UTF-8"&gt;</a:t>
            </a:r>
          </a:p>
          <a:p>
            <a:pPr marL="0" indent="0">
              <a:buNone/>
            </a:pPr>
            <a:r>
              <a:rPr lang="en-US" altLang="ko-KR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altLang="ko-KR" dirty="0"/>
              <a:t>    &lt;meta http-</a:t>
            </a:r>
            <a:r>
              <a:rPr lang="en-US" altLang="ko-KR" dirty="0" err="1"/>
              <a:t>equiv</a:t>
            </a:r>
            <a:r>
              <a:rPr lang="en-US" altLang="ko-KR" dirty="0"/>
              <a:t>="X-UA-Compatible" content="</a:t>
            </a:r>
            <a:r>
              <a:rPr lang="en-US" altLang="ko-KR" dirty="0" err="1"/>
              <a:t>ie</a:t>
            </a:r>
            <a:r>
              <a:rPr lang="en-US" altLang="ko-KR" dirty="0"/>
              <a:t>=edge"&gt;</a:t>
            </a:r>
          </a:p>
          <a:p>
            <a:pPr marL="0" indent="0">
              <a:buNone/>
            </a:pPr>
            <a:r>
              <a:rPr lang="en-US" altLang="ko-KR" dirty="0"/>
              <a:t>    &lt;title&gt;Document&lt;/title&gt;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   {{</a:t>
            </a:r>
            <a:r>
              <a:rPr lang="en-US" altLang="ko-KR" dirty="0" err="1"/>
              <a:t>mystr</a:t>
            </a:r>
            <a:r>
              <a:rPr lang="en-US" altLang="ko-KR" dirty="0"/>
              <a:t>}}&lt;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{{</a:t>
            </a:r>
            <a:r>
              <a:rPr lang="en-US" altLang="ko-KR" dirty="0" err="1"/>
              <a:t>mylist</a:t>
            </a:r>
            <a:r>
              <a:rPr lang="en-US" altLang="ko-KR" dirty="0"/>
              <a:t>[1:3]}}&lt;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{%for n in </a:t>
            </a:r>
            <a:r>
              <a:rPr lang="en-US" altLang="ko-KR" dirty="0" err="1"/>
              <a:t>mylist</a:t>
            </a:r>
            <a:r>
              <a:rPr lang="en-US" altLang="ko-KR" dirty="0"/>
              <a:t>%}</a:t>
            </a:r>
          </a:p>
          <a:p>
            <a:pPr marL="0" indent="0">
              <a:buNone/>
            </a:pPr>
            <a:r>
              <a:rPr lang="en-US" altLang="ko-KR" dirty="0"/>
              <a:t>        {{n}}</a:t>
            </a:r>
          </a:p>
          <a:p>
            <a:pPr marL="0" indent="0">
              <a:buNone/>
            </a:pPr>
            <a:r>
              <a:rPr lang="en-US" altLang="ko-KR" dirty="0"/>
              <a:t>    {%</a:t>
            </a:r>
            <a:r>
              <a:rPr lang="en-US" altLang="ko-KR" dirty="0" err="1"/>
              <a:t>endfor</a:t>
            </a:r>
            <a:r>
              <a:rPr lang="en-US" altLang="ko-KR" dirty="0"/>
              <a:t>%}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FCE7E-9527-46B8-B1AE-DA1A476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99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3278-9C3E-4669-9D2F-843FDC37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정적파일과 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CD813-7D45-48F3-9EE4-3C291247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server7.py</a:t>
            </a:r>
          </a:p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from flask import request</a:t>
            </a:r>
          </a:p>
          <a:p>
            <a:pPr marL="0" indent="0">
              <a:buNone/>
            </a:pPr>
            <a:r>
              <a:rPr lang="en-US" altLang="ko-KR" dirty="0"/>
              <a:t>from flask import session</a:t>
            </a:r>
          </a:p>
          <a:p>
            <a:pPr marL="0" indent="0">
              <a:buNone/>
            </a:pPr>
            <a:r>
              <a:rPr lang="en-US" altLang="ko-KR" dirty="0"/>
              <a:t>from flask import </a:t>
            </a:r>
            <a:r>
              <a:rPr lang="en-US" altLang="ko-KR" dirty="0" err="1"/>
              <a:t>render_template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render_template</a:t>
            </a:r>
            <a:r>
              <a:rPr lang="en-US" altLang="ko-KR" dirty="0"/>
              <a:t>("index.html", title="flask </a:t>
            </a:r>
            <a:r>
              <a:rPr lang="ko-KR" altLang="en-US" dirty="0"/>
              <a:t>템플릿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mystr</a:t>
            </a:r>
            <a:r>
              <a:rPr lang="en-US" altLang="ko-KR" dirty="0"/>
              <a:t>="</a:t>
            </a:r>
            <a:r>
              <a:rPr lang="ko-KR" altLang="en-US" dirty="0"/>
              <a:t>문장을 </a:t>
            </a:r>
            <a:r>
              <a:rPr lang="ko-KR" altLang="en-US" dirty="0" err="1"/>
              <a:t>보내봅시다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mylist</a:t>
            </a:r>
            <a:r>
              <a:rPr lang="en-US" altLang="ko-KR" dirty="0"/>
              <a:t> = [x for x in range(1,11)]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app.debug</a:t>
            </a:r>
            <a:r>
              <a:rPr lang="en-US" altLang="ko-KR" dirty="0"/>
              <a:t> = True  #</a:t>
            </a:r>
            <a:r>
              <a:rPr lang="ko-KR" altLang="en-US" dirty="0"/>
              <a:t>서버 자동 재시작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7E48C7-79AD-4114-81A3-4FD4DCE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4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5C859-8295-4AE9-A6F9-5C571BDC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5F28-6FB2-4CE4-8986-71486755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hello.js</a:t>
            </a:r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alert("Hello");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2A65F-0C5C-4491-9FF8-1037D1F5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63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E24E-04C5-47FD-A854-6D830DA4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C66D5-2945-4D6E-89C9-197DDBD0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mystyle.css</a:t>
            </a:r>
          </a:p>
          <a:p>
            <a:pPr marL="0" indent="0">
              <a:buNone/>
            </a:pPr>
            <a:r>
              <a:rPr lang="en-US" altLang="ko-KR" b="1" dirty="0"/>
              <a:t>body{</a:t>
            </a:r>
          </a:p>
          <a:p>
            <a:pPr marL="0" indent="0">
              <a:buNone/>
            </a:pPr>
            <a:r>
              <a:rPr lang="en-US" altLang="ko-KR" b="1" dirty="0"/>
              <a:t>	background-color:#</a:t>
            </a:r>
            <a:r>
              <a:rPr lang="en-US" altLang="ko-KR" b="1" dirty="0" err="1"/>
              <a:t>cfddcf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	color:#ff0000;</a:t>
            </a:r>
          </a:p>
          <a:p>
            <a:pPr marL="0" indent="0">
              <a:buNone/>
            </a:pPr>
            <a:r>
              <a:rPr lang="en-US" altLang="ko-KR" b="1" dirty="0"/>
              <a:t>	font-size:14pt;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042E02-99B7-4C74-B757-9A3AD30C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1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9ABE-8035-48C5-91E0-FF5B2BE1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B4935-DB31-45D7-A0DF-F56BE4E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templates/hello.html </a:t>
            </a:r>
            <a:r>
              <a:rPr lang="ko-KR" altLang="en-US" dirty="0"/>
              <a:t>두기 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     &lt;head&gt;</a:t>
            </a:r>
          </a:p>
          <a:p>
            <a:pPr marL="0" indent="0">
              <a:buNone/>
            </a:pPr>
            <a:r>
              <a:rPr lang="en-US" altLang="ko-KR" dirty="0"/>
              <a:t>       &lt;script type = "text/</a:t>
            </a:r>
            <a:r>
              <a:rPr lang="en-US" altLang="ko-KR" dirty="0" err="1"/>
              <a:t>javascript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src</a:t>
            </a:r>
            <a:r>
              <a:rPr lang="en-US" altLang="ko-KR" dirty="0"/>
              <a:t> = "{{ </a:t>
            </a:r>
            <a:r>
              <a:rPr lang="en-US" altLang="ko-KR" dirty="0" err="1"/>
              <a:t>url_for</a:t>
            </a:r>
            <a:r>
              <a:rPr lang="en-US" altLang="ko-KR" dirty="0"/>
              <a:t>('static', filename = 'hello.js') }}" &gt;&lt;/script&gt;</a:t>
            </a:r>
          </a:p>
          <a:p>
            <a:pPr marL="0" indent="0">
              <a:buNone/>
            </a:pPr>
            <a:r>
              <a:rPr lang="en-US" altLang="ko-KR" dirty="0"/>
              <a:t>    &lt;/head&gt;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    &lt;body&gt;</a:t>
            </a:r>
          </a:p>
          <a:p>
            <a:pPr marL="0" indent="0">
              <a:buNone/>
            </a:pPr>
            <a:r>
              <a:rPr lang="en-US" altLang="ko-KR" dirty="0"/>
              <a:t>       &lt;input type = "button" onclick = "</a:t>
            </a:r>
            <a:r>
              <a:rPr lang="en-US" altLang="ko-KR" dirty="0" err="1"/>
              <a:t>sayHello</a:t>
            </a:r>
            <a:r>
              <a:rPr lang="en-US" altLang="ko-KR" dirty="0"/>
              <a:t>()" value = "Say Hello" /&gt;</a:t>
            </a:r>
          </a:p>
          <a:p>
            <a:pPr marL="0" indent="0">
              <a:buNone/>
            </a:pPr>
            <a:r>
              <a:rPr lang="en-US" altLang="ko-KR" dirty="0"/>
              <a:t>    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85A50-7106-45D4-9F39-789ACD70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435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7264-5C3B-4145-BA4A-4CA4592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server8.py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2E612-EC98-44B2-B23C-7B3D592B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from flask import request</a:t>
            </a:r>
          </a:p>
          <a:p>
            <a:pPr marL="0" indent="0">
              <a:buNone/>
            </a:pPr>
            <a:r>
              <a:rPr lang="en-US" altLang="ko-KR" dirty="0"/>
              <a:t>from flask import session</a:t>
            </a:r>
          </a:p>
          <a:p>
            <a:pPr marL="0" indent="0">
              <a:buNone/>
            </a:pPr>
            <a:r>
              <a:rPr lang="en-US" altLang="ko-KR" dirty="0"/>
              <a:t>from flask import </a:t>
            </a:r>
            <a:r>
              <a:rPr lang="en-US" altLang="ko-KR" dirty="0" err="1"/>
              <a:t>render_template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라우팅 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render_template</a:t>
            </a:r>
            <a:r>
              <a:rPr lang="en-US" altLang="ko-KR" dirty="0"/>
              <a:t>("hello.html"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app.debug</a:t>
            </a:r>
            <a:r>
              <a:rPr lang="en-US" altLang="ko-KR" dirty="0"/>
              <a:t> = True  #</a:t>
            </a:r>
            <a:r>
              <a:rPr lang="ko-KR" altLang="en-US" dirty="0"/>
              <a:t>서버 자동 재시작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AA777-EB19-40A4-A892-73FB9B25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9267-19C3-441E-B089-5A96EF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13FC8-E097-4FBB-A5DE-4D5023DB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upload.html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&lt;!DOCTYPE html&gt;</a:t>
            </a:r>
          </a:p>
          <a:p>
            <a:pPr marL="0" indent="0">
              <a:buNone/>
            </a:pPr>
            <a:r>
              <a:rPr lang="en-US" altLang="ko-KR" b="1" dirty="0"/>
              <a:t>&lt;html </a:t>
            </a:r>
            <a:r>
              <a:rPr lang="en-US" altLang="ko-KR" b="1" dirty="0" err="1"/>
              <a:t>lang</a:t>
            </a:r>
            <a:r>
              <a:rPr lang="en-US" altLang="ko-KR" b="1" dirty="0"/>
              <a:t>="</a:t>
            </a:r>
            <a:r>
              <a:rPr lang="en-US" altLang="ko-KR" b="1" dirty="0" err="1"/>
              <a:t>en</a:t>
            </a:r>
            <a:r>
              <a:rPr lang="en-US" altLang="ko-KR" b="1" dirty="0"/>
              <a:t>"&gt;</a:t>
            </a:r>
          </a:p>
          <a:p>
            <a:pPr marL="0" indent="0">
              <a:buNone/>
            </a:pPr>
            <a:r>
              <a:rPr lang="en-US" altLang="ko-KR" b="1" dirty="0"/>
              <a:t>&lt;head&gt;</a:t>
            </a:r>
          </a:p>
          <a:p>
            <a:pPr marL="0" indent="0">
              <a:buNone/>
            </a:pPr>
            <a:r>
              <a:rPr lang="en-US" altLang="ko-KR" b="1" dirty="0"/>
              <a:t>&lt;meta charset="UTF-8"&gt;</a:t>
            </a:r>
          </a:p>
          <a:p>
            <a:pPr marL="0" indent="0">
              <a:buNone/>
            </a:pPr>
            <a:r>
              <a:rPr lang="en-US" altLang="ko-KR" b="1" dirty="0"/>
              <a:t>&lt;meta name="viewport" content="width=device-width, initial-scale=1.0"&gt;</a:t>
            </a:r>
          </a:p>
          <a:p>
            <a:pPr marL="0" indent="0">
              <a:buNone/>
            </a:pPr>
            <a:r>
              <a:rPr lang="en-US" altLang="ko-KR" b="1" dirty="0"/>
              <a:t>&lt;meta http-</a:t>
            </a:r>
            <a:r>
              <a:rPr lang="en-US" altLang="ko-KR" b="1" dirty="0" err="1"/>
              <a:t>equiv</a:t>
            </a:r>
            <a:r>
              <a:rPr lang="en-US" altLang="ko-KR" b="1" dirty="0"/>
              <a:t>="X-UA-Compatible" content="</a:t>
            </a:r>
            <a:r>
              <a:rPr lang="en-US" altLang="ko-KR" b="1" dirty="0" err="1"/>
              <a:t>ie</a:t>
            </a:r>
            <a:r>
              <a:rPr lang="en-US" altLang="ko-KR" b="1" dirty="0"/>
              <a:t>=edge"&gt;</a:t>
            </a:r>
          </a:p>
          <a:p>
            <a:pPr marL="0" indent="0">
              <a:buNone/>
            </a:pPr>
            <a:r>
              <a:rPr lang="en-US" altLang="ko-KR" b="1" dirty="0"/>
              <a:t>&lt;title&gt;Document&lt;/title&gt;</a:t>
            </a:r>
          </a:p>
          <a:p>
            <a:pPr marL="0" indent="0">
              <a:buNone/>
            </a:pPr>
            <a:r>
              <a:rPr lang="en-US" altLang="ko-KR" b="1" dirty="0"/>
              <a:t>&lt;/head&gt;</a:t>
            </a:r>
          </a:p>
          <a:p>
            <a:pPr marL="0" indent="0">
              <a:buNone/>
            </a:pPr>
            <a:r>
              <a:rPr lang="en-US" altLang="ko-KR" b="1" dirty="0"/>
              <a:t>&lt;body&gt;</a:t>
            </a:r>
          </a:p>
          <a:p>
            <a:pPr marL="0" indent="0">
              <a:buNone/>
            </a:pPr>
            <a:r>
              <a:rPr lang="en-US" altLang="ko-KR" b="1" dirty="0"/>
              <a:t>&lt;form </a:t>
            </a:r>
            <a:r>
              <a:rPr lang="en-US" altLang="ko-KR" b="1" dirty="0" err="1"/>
              <a:t>enctype</a:t>
            </a:r>
            <a:r>
              <a:rPr lang="en-US" altLang="ko-KR" b="1" dirty="0"/>
              <a:t>="multipart/form-data" method="post" action="/file/save"&gt;</a:t>
            </a:r>
          </a:p>
          <a:p>
            <a:pPr marL="0" indent="0">
              <a:buNone/>
            </a:pPr>
            <a:r>
              <a:rPr lang="en-US" altLang="ko-KR" b="1" dirty="0"/>
              <a:t>&lt;input type="file" name="upload" /&gt;&lt;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b="1" dirty="0"/>
              <a:t>&lt;input type="submit" value="</a:t>
            </a:r>
            <a:r>
              <a:rPr lang="ko-KR" altLang="en-US" b="1" dirty="0"/>
              <a:t>전송하기</a:t>
            </a:r>
            <a:r>
              <a:rPr lang="en-US" altLang="ko-KR" b="1" dirty="0"/>
              <a:t>"&gt;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b="1" dirty="0"/>
              <a:t>&lt;/form&gt;</a:t>
            </a:r>
          </a:p>
          <a:p>
            <a:pPr marL="0" indent="0">
              <a:buNone/>
            </a:pPr>
            <a:r>
              <a:rPr lang="en-US" altLang="ko-KR" b="1" dirty="0"/>
              <a:t>&lt;/body&gt;</a:t>
            </a:r>
          </a:p>
          <a:p>
            <a:pPr marL="0" indent="0">
              <a:buNone/>
            </a:pPr>
            <a:r>
              <a:rPr lang="en-US" altLang="ko-KR" b="1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2F3E0-8C02-4160-9352-C75F465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08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F77AB-ABAD-4F8E-96FA-D8C5248A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83180-F634-41FF-BE23-C2AFECCC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from flask import request</a:t>
            </a:r>
          </a:p>
          <a:p>
            <a:pPr marL="0" indent="0">
              <a:buNone/>
            </a:pPr>
            <a:r>
              <a:rPr lang="en-US" altLang="ko-KR" dirty="0"/>
              <a:t>from flask import session</a:t>
            </a:r>
          </a:p>
          <a:p>
            <a:pPr marL="0" indent="0">
              <a:buNone/>
            </a:pPr>
            <a:r>
              <a:rPr lang="en-US" altLang="ko-KR" dirty="0"/>
              <a:t>from flask import </a:t>
            </a:r>
            <a:r>
              <a:rPr lang="en-US" altLang="ko-KR" dirty="0" err="1"/>
              <a:t>render_template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flask import  redirect</a:t>
            </a:r>
          </a:p>
          <a:p>
            <a:pPr marL="0" indent="0">
              <a:buNone/>
            </a:pPr>
            <a:r>
              <a:rPr lang="en-US" altLang="ko-KR" dirty="0"/>
              <a:t>from flask import  </a:t>
            </a:r>
            <a:r>
              <a:rPr lang="en-US" altLang="ko-KR" dirty="0" err="1"/>
              <a:t>url_for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werkzeug.utils</a:t>
            </a:r>
            <a:r>
              <a:rPr lang="en-US" altLang="ko-KR" dirty="0"/>
              <a:t> import </a:t>
            </a:r>
            <a:r>
              <a:rPr lang="en-US" altLang="ko-KR" dirty="0" err="1"/>
              <a:t>secure_filename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flask import </a:t>
            </a:r>
            <a:r>
              <a:rPr lang="en-US" altLang="ko-KR" dirty="0" err="1"/>
              <a:t>send_from_directory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UPLOAD_FOLDER = '/</a:t>
            </a:r>
            <a:r>
              <a:rPr lang="en-US" altLang="ko-KR" dirty="0" err="1"/>
              <a:t>flask_workspace</a:t>
            </a:r>
            <a:r>
              <a:rPr lang="en-US" altLang="ko-KR" dirty="0"/>
              <a:t>/uploads'</a:t>
            </a:r>
          </a:p>
          <a:p>
            <a:pPr marL="0" indent="0">
              <a:buNone/>
            </a:pPr>
            <a:r>
              <a:rPr lang="en-US" altLang="ko-KR" dirty="0"/>
              <a:t>ALLOWED_EXTENSIONS = set(['txt', 'pdf', '</a:t>
            </a:r>
            <a:r>
              <a:rPr lang="en-US" altLang="ko-KR" dirty="0" err="1"/>
              <a:t>png</a:t>
            </a:r>
            <a:r>
              <a:rPr lang="en-US" altLang="ko-KR" dirty="0"/>
              <a:t>', 'jpg', 'jpeg', 'gif'])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r>
              <a:rPr lang="en-US" altLang="ko-KR" dirty="0" err="1"/>
              <a:t>app.config</a:t>
            </a:r>
            <a:r>
              <a:rPr lang="en-US" altLang="ko-KR" dirty="0"/>
              <a:t>['UPLOAD_FOLDER'] = UPLOAD_FOLDER</a:t>
            </a: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업로드 용량 제한</a:t>
            </a:r>
          </a:p>
          <a:p>
            <a:pPr marL="0" indent="0">
              <a:buNone/>
            </a:pPr>
            <a:r>
              <a:rPr lang="en-US" altLang="ko-KR" dirty="0" err="1"/>
              <a:t>app.config</a:t>
            </a:r>
            <a:r>
              <a:rPr lang="en-US" altLang="ko-KR" dirty="0"/>
              <a:t>['MAX_CONTENT_LENGTH'] = 16 * 1024 * 1024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파일 업로드 </a:t>
            </a:r>
            <a:r>
              <a:rPr lang="en-US" altLang="ko-KR" dirty="0"/>
              <a:t>html </a:t>
            </a:r>
            <a:r>
              <a:rPr lang="ko-KR" altLang="en-US" dirty="0" err="1"/>
              <a:t>랜더링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("/")</a:t>
            </a:r>
          </a:p>
          <a:p>
            <a:pPr marL="0" indent="0">
              <a:buNone/>
            </a:pPr>
            <a:r>
              <a:rPr lang="en-US" altLang="ko-KR" dirty="0"/>
              <a:t>def index():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render_template</a:t>
            </a:r>
            <a:r>
              <a:rPr lang="en-US" altLang="ko-KR" dirty="0"/>
              <a:t>("upload.html")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9F01E-8D87-4E79-8653-B7A1C739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3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EEBE-686F-42B6-B9BC-52378B98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95E23-FA50-4305-BE1E-A9429C9F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파일 확장자 사용 가능 여부 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allowed_file</a:t>
            </a:r>
            <a:r>
              <a:rPr lang="en-US" altLang="ko-KR" dirty="0"/>
              <a:t>(filename):</a:t>
            </a:r>
          </a:p>
          <a:p>
            <a:pPr marL="0" indent="0">
              <a:buNone/>
            </a:pPr>
            <a:r>
              <a:rPr lang="en-US" altLang="ko-KR" dirty="0"/>
              <a:t>    return '.' in filename and </a:t>
            </a:r>
            <a:r>
              <a:rPr lang="en-US" altLang="ko-KR" dirty="0" err="1"/>
              <a:t>filename.rsplit</a:t>
            </a:r>
            <a:r>
              <a:rPr lang="en-US" altLang="ko-KR" dirty="0"/>
              <a:t>('.', 1)[1].lower() in ALLOWED_EXTENSIONS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파일 전송하기 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("/file/save",  methods=['post'])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file_upload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file = </a:t>
            </a:r>
            <a:r>
              <a:rPr lang="en-US" altLang="ko-KR" dirty="0" err="1"/>
              <a:t>request.files</a:t>
            </a:r>
            <a:r>
              <a:rPr lang="en-US" altLang="ko-KR" dirty="0"/>
              <a:t>['upload']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file.filename</a:t>
            </a:r>
            <a:r>
              <a:rPr lang="en-US" altLang="ko-KR" dirty="0"/>
              <a:t> == '':</a:t>
            </a:r>
          </a:p>
          <a:p>
            <a:pPr marL="0" indent="0">
              <a:buNone/>
            </a:pPr>
            <a:r>
              <a:rPr lang="en-US" altLang="ko-KR" dirty="0"/>
              <a:t>        flash('No selected file')</a:t>
            </a:r>
          </a:p>
          <a:p>
            <a:pPr marL="0" indent="0">
              <a:buNone/>
            </a:pPr>
            <a:r>
              <a:rPr lang="en-US" altLang="ko-KR" dirty="0"/>
              <a:t>        return "file </a:t>
            </a:r>
            <a:r>
              <a:rPr lang="ko-KR" altLang="en-US" dirty="0"/>
              <a:t>을 선택하지 않았습니다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if file and </a:t>
            </a:r>
            <a:r>
              <a:rPr lang="en-US" altLang="ko-KR" dirty="0" err="1"/>
              <a:t>allowed_file</a:t>
            </a:r>
            <a:r>
              <a:rPr lang="en-US" altLang="ko-KR" dirty="0"/>
              <a:t>(</a:t>
            </a:r>
            <a:r>
              <a:rPr lang="en-US" altLang="ko-KR" dirty="0" err="1"/>
              <a:t>file.filename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filename = </a:t>
            </a:r>
            <a:r>
              <a:rPr lang="en-US" altLang="ko-KR" dirty="0" err="1"/>
              <a:t>secure_filename</a:t>
            </a:r>
            <a:r>
              <a:rPr lang="en-US" altLang="ko-KR" dirty="0"/>
              <a:t>(</a:t>
            </a:r>
            <a:r>
              <a:rPr lang="en-US" altLang="ko-KR" dirty="0" err="1"/>
              <a:t>file.filename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sfilename</a:t>
            </a:r>
            <a:r>
              <a:rPr lang="en-US" altLang="ko-KR" dirty="0"/>
              <a:t> = 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app.config</a:t>
            </a:r>
            <a:r>
              <a:rPr lang="en-US" altLang="ko-KR" dirty="0"/>
              <a:t>['UPLOAD_FOLDER'], filename)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file.save</a:t>
            </a:r>
            <a:r>
              <a:rPr lang="en-US" altLang="ko-KR" dirty="0"/>
              <a:t>(</a:t>
            </a:r>
            <a:r>
              <a:rPr lang="en-US" altLang="ko-KR" dirty="0" err="1"/>
              <a:t>sfilename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return filename+" </a:t>
            </a:r>
            <a:r>
              <a:rPr lang="ko-KR" altLang="en-US" dirty="0"/>
              <a:t>업로드 성공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802EA-5DEC-4877-B83B-4540044D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4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FDE2B-8D95-4F17-B32D-35CEF5B5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디비</a:t>
            </a:r>
            <a:r>
              <a:rPr lang="ko-KR" altLang="en-US" dirty="0"/>
              <a:t> 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005B5-553D-4114-BD7B-C559ED8C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484784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디비연결하기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 -u root -p --port=5306</a:t>
            </a:r>
          </a:p>
          <a:p>
            <a:pPr marL="0" indent="0">
              <a:buNone/>
            </a:pPr>
            <a:r>
              <a:rPr lang="en-US" altLang="ko-KR" dirty="0"/>
              <a:t>Enter your password :1234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생성 </a:t>
            </a:r>
          </a:p>
          <a:p>
            <a:pPr marL="0" indent="0">
              <a:buNone/>
            </a:pPr>
            <a:r>
              <a:rPr lang="en-US" altLang="ko-KR" dirty="0"/>
              <a:t>CREATE DATABASE </a:t>
            </a:r>
            <a:r>
              <a:rPr lang="en-US" altLang="ko-KR" dirty="0" err="1"/>
              <a:t>mydb</a:t>
            </a:r>
            <a:r>
              <a:rPr lang="en-US" altLang="ko-KR" dirty="0"/>
              <a:t> default CHARACTER SET UTF8; </a:t>
            </a:r>
          </a:p>
          <a:p>
            <a:pPr marL="0" indent="0">
              <a:buNone/>
            </a:pPr>
            <a:r>
              <a:rPr lang="en-US" altLang="ko-KR" dirty="0"/>
              <a:t>SHOW DATABAS # &gt; #</a:t>
            </a:r>
            <a:r>
              <a:rPr lang="ko-KR" altLang="en-US" dirty="0"/>
              <a:t>은 </a:t>
            </a:r>
            <a:r>
              <a:rPr lang="en-US" altLang="ko-KR" dirty="0" err="1"/>
              <a:t>mysql</a:t>
            </a:r>
            <a:r>
              <a:rPr lang="ko-KR" altLang="en-US" dirty="0"/>
              <a:t>에서 주석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계정만들기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GRANT ALL PRIVILEGES ON mydb.* TO user01@localhost IDENTIFIED BY '1234'; </a:t>
            </a:r>
          </a:p>
          <a:p>
            <a:pPr marL="0" indent="0">
              <a:buNone/>
            </a:pPr>
            <a:r>
              <a:rPr lang="en-US" altLang="ko-KR" dirty="0"/>
              <a:t>EXIT; </a:t>
            </a:r>
          </a:p>
          <a:p>
            <a:endParaRPr lang="en-US" altLang="ko-KR" dirty="0"/>
          </a:p>
          <a:p>
            <a:r>
              <a:rPr lang="ko-KR" altLang="en-US" dirty="0"/>
              <a:t>새로운 계정으로 시작하기 </a:t>
            </a:r>
          </a:p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 -u user01 -p</a:t>
            </a:r>
          </a:p>
          <a:p>
            <a:pPr marL="0" indent="0">
              <a:buNone/>
            </a:pPr>
            <a:r>
              <a:rPr lang="en-US" altLang="ko-KR" dirty="0"/>
              <a:t>use </a:t>
            </a:r>
            <a:r>
              <a:rPr lang="en-US" altLang="ko-KR" dirty="0" err="1"/>
              <a:t>mydb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93A54-B108-4691-AA95-3C31EF8D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52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51C98-0BBD-4340-BD3C-06AB52BD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7814-AC75-4CBB-B1C7-A5D530CE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('/download/&lt;filename&gt;')</a:t>
            </a:r>
          </a:p>
          <a:p>
            <a:pPr marL="0" indent="0">
              <a:buNone/>
            </a:pPr>
            <a:r>
              <a:rPr lang="en-US" altLang="ko-KR" dirty="0"/>
              <a:t>def download(filename):</a:t>
            </a:r>
          </a:p>
          <a:p>
            <a:pPr marL="0" indent="0">
              <a:buNone/>
            </a:pPr>
            <a:r>
              <a:rPr lang="en-US" altLang="ko-KR" dirty="0"/>
              <a:t>    uploads = 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app.config</a:t>
            </a:r>
            <a:r>
              <a:rPr lang="en-US" altLang="ko-KR" dirty="0"/>
              <a:t>['UPLOAD_FOLDER'])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app.logger.debug</a:t>
            </a:r>
            <a:r>
              <a:rPr lang="en-US" altLang="ko-KR" dirty="0"/>
              <a:t>(filename)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send_from_directory</a:t>
            </a:r>
            <a:r>
              <a:rPr lang="en-US" altLang="ko-KR" dirty="0"/>
              <a:t>(directory=uploads, filename=filename)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"__main__":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app.debug</a:t>
            </a:r>
            <a:r>
              <a:rPr lang="en-US" altLang="ko-KR" dirty="0"/>
              <a:t> = True  #</a:t>
            </a:r>
            <a:r>
              <a:rPr lang="ko-KR" altLang="en-US" dirty="0"/>
              <a:t>서버 자동 재시작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60B8A-B371-4162-8E26-393A2567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8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87B87-3B28-481E-B68E-177ADBFF1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플라스크 사이트 기본구조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6CD8F-E4B3-4F72-AD2E-CD5772C6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9E671-AA9C-4979-A398-DF6A946A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81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7A9DB-9192-4D90-A394-F9DEA8CF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7619B6-4371-42C5-881A-00302F341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391341"/>
            <a:ext cx="4608512" cy="4784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0C03F-89D4-458A-AFCF-F758857D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48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8882-282A-4ED1-985B-AC4881C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어플리케이션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0FBA8-CFD4-44EA-AEE7-BDB5B9EF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myproject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hello</a:t>
            </a:r>
          </a:p>
          <a:p>
            <a:pPr marL="0" indent="0">
              <a:buNone/>
            </a:pPr>
            <a:r>
              <a:rPr lang="en-US" altLang="ko-KR" dirty="0"/>
              <a:t>    static</a:t>
            </a:r>
          </a:p>
          <a:p>
            <a:pPr marL="0" indent="0">
              <a:buNone/>
            </a:pPr>
            <a:r>
              <a:rPr lang="en-US" altLang="ko-KR" dirty="0"/>
              <a:t>    templates</a:t>
            </a:r>
          </a:p>
          <a:p>
            <a:pPr marL="0" indent="0">
              <a:buNone/>
            </a:pPr>
            <a:r>
              <a:rPr lang="en-US" altLang="ko-KR" dirty="0"/>
              <a:t>  MANIFEST.in</a:t>
            </a:r>
          </a:p>
          <a:p>
            <a:pPr marL="0" indent="0">
              <a:buNone/>
            </a:pPr>
            <a:r>
              <a:rPr lang="en-US" altLang="ko-KR" dirty="0"/>
              <a:t>  setup.py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cd /</a:t>
            </a:r>
            <a:r>
              <a:rPr lang="en-US" altLang="ko-KR" dirty="0" err="1"/>
              <a:t>flask_workspace</a:t>
            </a:r>
            <a:r>
              <a:rPr lang="en-US" altLang="ko-KR" dirty="0"/>
              <a:t>/</a:t>
            </a:r>
            <a:r>
              <a:rPr lang="en-US" altLang="ko-KR" dirty="0" err="1"/>
              <a:t>myproject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pip install --editable 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 FLASK_APP=hello </a:t>
            </a:r>
          </a:p>
          <a:p>
            <a:pPr marL="0" indent="0">
              <a:buNone/>
            </a:pPr>
            <a:r>
              <a:rPr lang="en-US" altLang="ko-KR" dirty="0"/>
              <a:t>set FLASK_ENV=development</a:t>
            </a:r>
          </a:p>
          <a:p>
            <a:pPr marL="0" indent="0">
              <a:buNone/>
            </a:pPr>
            <a:r>
              <a:rPr lang="en-US" altLang="ko-KR" dirty="0"/>
              <a:t>flask run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http://127.0.0.1:5000/hello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45E50-BFE8-4A06-8BE2-27948F2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710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BC21-123C-4B0E-BD8E-C13282C2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MANIFEST.in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294FA-4C07-443A-8F09-CAFC70C1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include hello/</a:t>
            </a:r>
            <a:r>
              <a:rPr lang="en-US" altLang="ko-KR" dirty="0" err="1"/>
              <a:t>schema.sql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graft hello/static</a:t>
            </a:r>
          </a:p>
          <a:p>
            <a:pPr marL="0" indent="0">
              <a:buNone/>
            </a:pPr>
            <a:r>
              <a:rPr lang="en-US" altLang="ko-KR" dirty="0"/>
              <a:t>graft hello/templates</a:t>
            </a:r>
          </a:p>
          <a:p>
            <a:pPr marL="0" indent="0">
              <a:buNone/>
            </a:pPr>
            <a:r>
              <a:rPr lang="en-US" altLang="ko-KR" dirty="0"/>
              <a:t>global-exclude *.</a:t>
            </a:r>
            <a:r>
              <a:rPr lang="en-US" altLang="ko-KR" dirty="0" err="1"/>
              <a:t>pyc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58E4C-B8CC-4650-BE97-D0D4E7A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69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9027-A671-4F50-89B2-064296DA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127F7-7142-4CB6-817B-30588EA9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setuptools</a:t>
            </a:r>
            <a:r>
              <a:rPr lang="en-US" altLang="ko-KR" dirty="0"/>
              <a:t> import </a:t>
            </a:r>
            <a:r>
              <a:rPr lang="en-US" altLang="ko-KR" dirty="0" err="1"/>
              <a:t>find_packages</a:t>
            </a:r>
            <a:r>
              <a:rPr lang="en-US" altLang="ko-KR" dirty="0"/>
              <a:t>, setup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setup(</a:t>
            </a:r>
          </a:p>
          <a:p>
            <a:pPr marL="0" indent="0">
              <a:buNone/>
            </a:pPr>
            <a:r>
              <a:rPr lang="en-US" altLang="ko-KR" dirty="0"/>
              <a:t>	name='hello',</a:t>
            </a:r>
          </a:p>
          <a:p>
            <a:pPr marL="0" indent="0">
              <a:buNone/>
            </a:pPr>
            <a:r>
              <a:rPr lang="en-US" altLang="ko-KR" dirty="0"/>
              <a:t>	version='1.0.2',</a:t>
            </a:r>
          </a:p>
          <a:p>
            <a:pPr marL="0" indent="0">
              <a:buNone/>
            </a:pPr>
            <a:r>
              <a:rPr lang="en-US" altLang="ko-KR" dirty="0"/>
              <a:t>	packages=</a:t>
            </a:r>
            <a:r>
              <a:rPr lang="en-US" altLang="ko-KR" dirty="0" err="1"/>
              <a:t>find_packages</a:t>
            </a:r>
            <a:r>
              <a:rPr lang="en-US" altLang="ko-KR" dirty="0"/>
              <a:t>(),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include_package_data</a:t>
            </a:r>
            <a:r>
              <a:rPr lang="en-US" altLang="ko-KR" dirty="0"/>
              <a:t>=True,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zip_safe</a:t>
            </a:r>
            <a:r>
              <a:rPr lang="en-US" altLang="ko-KR" dirty="0"/>
              <a:t>=False,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install_requires</a:t>
            </a:r>
            <a:r>
              <a:rPr lang="en-US" altLang="ko-KR" dirty="0"/>
              <a:t>=[</a:t>
            </a:r>
          </a:p>
          <a:p>
            <a:pPr marL="0" indent="0">
              <a:buNone/>
            </a:pPr>
            <a:r>
              <a:rPr lang="en-US" altLang="ko-KR" dirty="0"/>
              <a:t>		'flask',</a:t>
            </a:r>
          </a:p>
          <a:p>
            <a:pPr marL="0" indent="0">
              <a:buNone/>
            </a:pPr>
            <a:r>
              <a:rPr lang="en-US" altLang="ko-KR" dirty="0"/>
              <a:t>	],</a:t>
            </a:r>
          </a:p>
          <a:p>
            <a:pPr marL="0" indent="0">
              <a:buNone/>
            </a:pP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4B83C-9305-41B2-ABB4-A039346E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9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66B55-7A69-4AF0-847C-AB9FF25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__init__.py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E940-E78F-4583-AEC8-66A07379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create_app</a:t>
            </a:r>
            <a:r>
              <a:rPr lang="en-US" altLang="ko-KR" dirty="0"/>
              <a:t>(</a:t>
            </a:r>
            <a:r>
              <a:rPr lang="en-US" altLang="ko-KR" dirty="0" err="1"/>
              <a:t>test_config</a:t>
            </a:r>
            <a:r>
              <a:rPr lang="en-US" altLang="ko-KR" dirty="0"/>
              <a:t>=None):	</a:t>
            </a:r>
          </a:p>
          <a:p>
            <a:pPr marL="0" indent="0">
              <a:buNone/>
            </a:pPr>
            <a:r>
              <a:rPr lang="en-US" altLang="ko-KR" dirty="0"/>
              <a:t>  app = Flask(__name__, </a:t>
            </a:r>
            <a:r>
              <a:rPr lang="en-US" altLang="ko-KR" dirty="0" err="1"/>
              <a:t>instance_relative_config</a:t>
            </a:r>
            <a:r>
              <a:rPr lang="en-US" altLang="ko-KR" dirty="0"/>
              <a:t>=True) # creates the flask instance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app.config.from_mapping</a:t>
            </a:r>
            <a:r>
              <a:rPr lang="en-US" altLang="ko-KR" dirty="0"/>
              <a:t>(SECRET_KEY='dev’,)</a:t>
            </a:r>
          </a:p>
          <a:p>
            <a:pPr marL="0" indent="0">
              <a:buNone/>
            </a:pPr>
            <a:r>
              <a:rPr lang="en-US" altLang="ko-KR" dirty="0"/>
              <a:t>  if </a:t>
            </a:r>
            <a:r>
              <a:rPr lang="en-US" altLang="ko-KR" dirty="0" err="1"/>
              <a:t>test_config</a:t>
            </a:r>
            <a:r>
              <a:rPr lang="en-US" altLang="ko-KR" dirty="0"/>
              <a:t> is None: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app.config.from_pyfile</a:t>
            </a:r>
            <a:r>
              <a:rPr lang="en-US" altLang="ko-KR" dirty="0"/>
              <a:t>('config.py', silent=True)</a:t>
            </a:r>
          </a:p>
          <a:p>
            <a:pPr marL="0" indent="0">
              <a:buNone/>
            </a:pPr>
            <a:r>
              <a:rPr lang="en-US" altLang="ko-KR" dirty="0"/>
              <a:t>  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app.config.from_mapping</a:t>
            </a:r>
            <a:r>
              <a:rPr lang="en-US" altLang="ko-KR" dirty="0"/>
              <a:t>(</a:t>
            </a:r>
            <a:r>
              <a:rPr lang="en-US" altLang="ko-KR" dirty="0" err="1"/>
              <a:t>test_config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try: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os.makedirs</a:t>
            </a:r>
            <a:r>
              <a:rPr lang="en-US" altLang="ko-KR" dirty="0"/>
              <a:t>(</a:t>
            </a:r>
            <a:r>
              <a:rPr lang="en-US" altLang="ko-KR" dirty="0" err="1"/>
              <a:t>app.instance_path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except </a:t>
            </a:r>
            <a:r>
              <a:rPr lang="en-US" altLang="ko-KR" dirty="0" err="1"/>
              <a:t>OSError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pass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('/hello’)</a:t>
            </a:r>
          </a:p>
          <a:p>
            <a:pPr marL="0" indent="0">
              <a:buNone/>
            </a:pPr>
            <a:r>
              <a:rPr lang="en-US" altLang="ko-KR" dirty="0"/>
              <a:t>   def hello():</a:t>
            </a:r>
          </a:p>
          <a:p>
            <a:pPr marL="0" indent="0">
              <a:buNone/>
            </a:pPr>
            <a:r>
              <a:rPr lang="en-US" altLang="ko-KR" dirty="0"/>
              <a:t>       return 'Hello, World!'</a:t>
            </a:r>
          </a:p>
          <a:p>
            <a:pPr marL="0" indent="0">
              <a:buNone/>
            </a:pPr>
            <a:r>
              <a:rPr lang="en-US" altLang="ko-KR" dirty="0"/>
              <a:t>return app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85870-9474-4CF5-A637-28877A8F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47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787DF-E017-4486-9EFC-F9DE93B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restful </a:t>
            </a:r>
            <a:r>
              <a:rPr lang="ko-KR" altLang="en-US" dirty="0"/>
              <a:t>서버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F07D2-EDD7-455C-8F46-9460343DB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92A3C-F24F-48D5-80DA-3BA0BEA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40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4B85-24EF-4AA1-BFD1-01171E6B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jsonserver1.py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18AF-96FA-470B-8D10-8D49E17C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from flask import Flask</a:t>
            </a:r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flask_restful</a:t>
            </a:r>
            <a:r>
              <a:rPr lang="en-US" altLang="ko-KR" b="1" dirty="0"/>
              <a:t> import Resource, </a:t>
            </a:r>
            <a:r>
              <a:rPr lang="en-US" altLang="ko-KR" b="1" dirty="0" err="1"/>
              <a:t>Api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app = Flask(__name__)</a:t>
            </a:r>
          </a:p>
          <a:p>
            <a:pPr marL="0" indent="0">
              <a:buNone/>
            </a:pPr>
            <a:r>
              <a:rPr lang="en-US" altLang="ko-KR" b="1" dirty="0" err="1"/>
              <a:t>api</a:t>
            </a:r>
            <a:r>
              <a:rPr lang="en-US" altLang="ko-KR" b="1" dirty="0"/>
              <a:t> = </a:t>
            </a:r>
            <a:r>
              <a:rPr lang="en-US" altLang="ko-KR" b="1" dirty="0" err="1"/>
              <a:t>Api</a:t>
            </a:r>
            <a:r>
              <a:rPr lang="en-US" altLang="ko-KR" b="1" dirty="0"/>
              <a:t>(app) #Api</a:t>
            </a:r>
            <a:r>
              <a:rPr lang="ko-KR" altLang="en-US" b="1" dirty="0"/>
              <a:t>객체 생성시 파라미터로 </a:t>
            </a:r>
            <a:r>
              <a:rPr lang="ko-KR" altLang="en-US" b="1" dirty="0" err="1"/>
              <a:t>플래스크</a:t>
            </a:r>
            <a:r>
              <a:rPr lang="ko-KR" altLang="en-US" b="1" dirty="0"/>
              <a:t> 객체 전달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class HelloWorld(Resource): #</a:t>
            </a:r>
            <a:r>
              <a:rPr lang="ko-KR" altLang="en-US" b="1" dirty="0"/>
              <a:t>상속</a:t>
            </a:r>
            <a:r>
              <a:rPr lang="en-US" altLang="ko-KR" b="1" dirty="0"/>
              <a:t>(</a:t>
            </a:r>
            <a:r>
              <a:rPr lang="en-US" altLang="ko-KR" b="1" dirty="0" err="1"/>
              <a:t>get,post,put,delete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	def get(self):</a:t>
            </a:r>
          </a:p>
          <a:p>
            <a:pPr marL="0" indent="0">
              <a:buNone/>
            </a:pPr>
            <a:r>
              <a:rPr lang="en-US" altLang="ko-KR" b="1" dirty="0"/>
              <a:t>		return {'hello': 'world'}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api.add_resource</a:t>
            </a:r>
            <a:r>
              <a:rPr lang="en-US" altLang="ko-KR" b="1" dirty="0"/>
              <a:t>(HelloWorld, '/')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if __name__ == '__main__':</a:t>
            </a:r>
          </a:p>
          <a:p>
            <a:pPr marL="0" indent="0">
              <a:buNone/>
            </a:pPr>
            <a:r>
              <a:rPr lang="en-US" altLang="ko-KR" b="1" dirty="0" err="1"/>
              <a:t>app.run</a:t>
            </a:r>
            <a:r>
              <a:rPr lang="en-US" altLang="ko-KR" b="1" dirty="0"/>
              <a:t>(debug=True)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#http://127.0.0.1:5000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09091-C3FD-4688-912C-A8379EF0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52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F1D38-0831-4DA4-8F3D-E453F03C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jsonserver2.py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4812F-3529-4BC2-8072-3A860852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9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from flask import Flask, request</a:t>
            </a:r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flask_restful</a:t>
            </a:r>
            <a:r>
              <a:rPr lang="en-US" altLang="ko-KR" b="1" dirty="0"/>
              <a:t> import Resource, </a:t>
            </a:r>
            <a:r>
              <a:rPr lang="en-US" altLang="ko-KR" b="1" dirty="0" err="1"/>
              <a:t>Api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app = Flask(__name__)</a:t>
            </a:r>
          </a:p>
          <a:p>
            <a:pPr marL="0" indent="0">
              <a:buNone/>
            </a:pPr>
            <a:r>
              <a:rPr lang="en-US" altLang="ko-KR" b="1" dirty="0" err="1"/>
              <a:t>api</a:t>
            </a:r>
            <a:r>
              <a:rPr lang="en-US" altLang="ko-KR" b="1" dirty="0"/>
              <a:t> = </a:t>
            </a:r>
            <a:r>
              <a:rPr lang="en-US" altLang="ko-KR" b="1" dirty="0" err="1"/>
              <a:t>Api</a:t>
            </a:r>
            <a:r>
              <a:rPr lang="en-US" altLang="ko-KR" b="1" dirty="0"/>
              <a:t>(app)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todos</a:t>
            </a:r>
            <a:r>
              <a:rPr lang="en-US" altLang="ko-KR" b="1" dirty="0"/>
              <a:t> = {'1':'go to company', '2':'go to movie'}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class </a:t>
            </a:r>
            <a:r>
              <a:rPr lang="en-US" altLang="ko-KR" b="1" dirty="0" err="1"/>
              <a:t>TodoSimple</a:t>
            </a:r>
            <a:r>
              <a:rPr lang="en-US" altLang="ko-KR" b="1" dirty="0"/>
              <a:t>(Resource):</a:t>
            </a:r>
          </a:p>
          <a:p>
            <a:pPr marL="0" indent="0">
              <a:buNone/>
            </a:pPr>
            <a:r>
              <a:rPr lang="en-US" altLang="ko-KR" b="1" dirty="0"/>
              <a:t>	def get(self, </a:t>
            </a:r>
            <a:r>
              <a:rPr lang="en-US" altLang="ko-KR" b="1" dirty="0" err="1"/>
              <a:t>todo_id</a:t>
            </a:r>
            <a:r>
              <a:rPr lang="en-US" altLang="ko-KR" b="1" dirty="0"/>
              <a:t>):</a:t>
            </a:r>
          </a:p>
          <a:p>
            <a:pPr marL="0" indent="0">
              <a:buNone/>
            </a:pPr>
            <a:r>
              <a:rPr lang="en-US" altLang="ko-KR" b="1" dirty="0"/>
              <a:t>	return {</a:t>
            </a:r>
            <a:r>
              <a:rPr lang="en-US" altLang="ko-KR" b="1" dirty="0" err="1"/>
              <a:t>todo_id</a:t>
            </a:r>
            <a:r>
              <a:rPr lang="en-US" altLang="ko-KR" b="1" dirty="0"/>
              <a:t>: </a:t>
            </a:r>
            <a:r>
              <a:rPr lang="en-US" altLang="ko-KR" b="1" dirty="0" err="1"/>
              <a:t>todos</a:t>
            </a:r>
            <a:r>
              <a:rPr lang="en-US" altLang="ko-KR" b="1" dirty="0"/>
              <a:t>[</a:t>
            </a:r>
            <a:r>
              <a:rPr lang="en-US" altLang="ko-KR" b="1" dirty="0" err="1"/>
              <a:t>todo_id</a:t>
            </a:r>
            <a:r>
              <a:rPr lang="en-US" altLang="ko-KR" b="1" dirty="0"/>
              <a:t>]}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def post(self, </a:t>
            </a:r>
            <a:r>
              <a:rPr lang="en-US" altLang="ko-KR" b="1" dirty="0" err="1"/>
              <a:t>todo_id</a:t>
            </a:r>
            <a:r>
              <a:rPr lang="en-US" altLang="ko-KR" b="1" dirty="0"/>
              <a:t>):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todos</a:t>
            </a:r>
            <a:r>
              <a:rPr lang="en-US" altLang="ko-KR" b="1" dirty="0"/>
              <a:t>[</a:t>
            </a:r>
            <a:r>
              <a:rPr lang="en-US" altLang="ko-KR" b="1" dirty="0" err="1"/>
              <a:t>todo_id</a:t>
            </a:r>
            <a:r>
              <a:rPr lang="en-US" altLang="ko-KR" b="1" dirty="0"/>
              <a:t>] = </a:t>
            </a:r>
            <a:r>
              <a:rPr lang="en-US" altLang="ko-KR" b="1" dirty="0" err="1"/>
              <a:t>request.form</a:t>
            </a:r>
            <a:r>
              <a:rPr lang="en-US" altLang="ko-KR" b="1" dirty="0"/>
              <a:t>['data’]</a:t>
            </a:r>
          </a:p>
          <a:p>
            <a:pPr marL="0" indent="0">
              <a:buNone/>
            </a:pPr>
            <a:r>
              <a:rPr lang="en-US" altLang="ko-KR" b="1" dirty="0"/>
              <a:t>	return {</a:t>
            </a:r>
            <a:r>
              <a:rPr lang="en-US" altLang="ko-KR" b="1" dirty="0" err="1"/>
              <a:t>todo_id</a:t>
            </a:r>
            <a:r>
              <a:rPr lang="en-US" altLang="ko-KR" b="1" dirty="0"/>
              <a:t>: </a:t>
            </a:r>
            <a:r>
              <a:rPr lang="en-US" altLang="ko-KR" b="1" dirty="0" err="1"/>
              <a:t>todos</a:t>
            </a:r>
            <a:r>
              <a:rPr lang="en-US" altLang="ko-KR" b="1" dirty="0"/>
              <a:t>[</a:t>
            </a:r>
            <a:r>
              <a:rPr lang="en-US" altLang="ko-KR" b="1" dirty="0" err="1"/>
              <a:t>todo_id</a:t>
            </a:r>
            <a:r>
              <a:rPr lang="en-US" altLang="ko-KR" b="1" dirty="0"/>
              <a:t>]}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 err="1"/>
              <a:t>api.add_resource</a:t>
            </a:r>
            <a:r>
              <a:rPr lang="en-US" altLang="ko-KR" b="1" dirty="0"/>
              <a:t>(</a:t>
            </a:r>
            <a:r>
              <a:rPr lang="en-US" altLang="ko-KR" b="1" dirty="0" err="1"/>
              <a:t>TodoSimple</a:t>
            </a:r>
            <a:r>
              <a:rPr lang="en-US" altLang="ko-KR" b="1" dirty="0"/>
              <a:t>, '/&lt;</a:t>
            </a:r>
            <a:r>
              <a:rPr lang="en-US" altLang="ko-KR" b="1" dirty="0" err="1"/>
              <a:t>string:todo_id</a:t>
            </a:r>
            <a:r>
              <a:rPr lang="en-US" altLang="ko-KR" b="1" dirty="0"/>
              <a:t>&gt;')</a:t>
            </a:r>
          </a:p>
          <a:p>
            <a:pPr marL="0" indent="0">
              <a:buNone/>
            </a:pPr>
            <a:br>
              <a:rPr lang="en-US" altLang="ko-KR" b="1" dirty="0"/>
            </a:br>
            <a:r>
              <a:rPr lang="en-US" altLang="ko-KR" b="1" dirty="0"/>
              <a:t>if __name__ == '__main__':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app.run</a:t>
            </a:r>
            <a:r>
              <a:rPr lang="en-US" altLang="ko-KR" b="1" dirty="0"/>
              <a:t>(debug=True)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8BD7D-3FB5-4764-87FB-A012332F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7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A9CD-B094-4048-9ECA-6C3006AA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HeidiSql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8D526-520F-4034-9B9F-7A80C293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https://www.heidisql.com/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73CD2-26F3-4462-861A-1BE9ED51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51B5E-0303-4ABA-9547-80223F93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72604"/>
            <a:ext cx="7776864" cy="4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10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5D02-77DB-4760-B2C9-CF6C8165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FA8A31-E172-497B-8F81-0194167BE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603" y="1341438"/>
            <a:ext cx="6018794" cy="4784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DF388-328D-42DE-874D-EB685617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7C8A-453A-4AA5-BA1B-44807F2C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jsonserver3.py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D760D-3217-4C84-8221-1D0D2FC1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flask import Flask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flask_restful</a:t>
            </a:r>
            <a:r>
              <a:rPr lang="en-US" altLang="ko-KR" dirty="0"/>
              <a:t> import </a:t>
            </a:r>
            <a:r>
              <a:rPr lang="en-US" altLang="ko-KR" dirty="0" err="1"/>
              <a:t>reqparse</a:t>
            </a:r>
            <a:r>
              <a:rPr lang="en-US" altLang="ko-KR" dirty="0"/>
              <a:t>, abort, </a:t>
            </a:r>
            <a:r>
              <a:rPr lang="en-US" altLang="ko-KR" dirty="0" err="1"/>
              <a:t>Api</a:t>
            </a:r>
            <a:r>
              <a:rPr lang="en-US" altLang="ko-KR" dirty="0"/>
              <a:t>, Resource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 = Flask(__name__)</a:t>
            </a:r>
          </a:p>
          <a:p>
            <a:pPr marL="0" indent="0">
              <a:buNone/>
            </a:pPr>
            <a:r>
              <a:rPr lang="en-US" altLang="ko-KR" dirty="0" err="1"/>
              <a:t>api</a:t>
            </a:r>
            <a:r>
              <a:rPr lang="en-US" altLang="ko-KR" dirty="0"/>
              <a:t> = </a:t>
            </a:r>
            <a:r>
              <a:rPr lang="en-US" altLang="ko-KR" dirty="0" err="1"/>
              <a:t>Api</a:t>
            </a:r>
            <a:r>
              <a:rPr lang="en-US" altLang="ko-KR" dirty="0"/>
              <a:t>(app)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TODOS = {</a:t>
            </a:r>
          </a:p>
          <a:p>
            <a:pPr marL="0" indent="0">
              <a:buNone/>
            </a:pPr>
            <a:r>
              <a:rPr lang="en-US" altLang="ko-KR" dirty="0"/>
              <a:t>    'todo1': {'task': 'build an API'},</a:t>
            </a:r>
          </a:p>
          <a:p>
            <a:pPr marL="0" indent="0">
              <a:buNone/>
            </a:pPr>
            <a:r>
              <a:rPr lang="en-US" altLang="ko-KR" dirty="0"/>
              <a:t>    'todo2': {'task': 'play'},</a:t>
            </a:r>
          </a:p>
          <a:p>
            <a:pPr marL="0" indent="0">
              <a:buNone/>
            </a:pPr>
            <a:r>
              <a:rPr lang="en-US" altLang="ko-KR" dirty="0"/>
              <a:t>    'todo3': {'task': 'profit!'},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abort_if_todo_doesnt_exist</a:t>
            </a:r>
            <a:r>
              <a:rPr lang="en-US" altLang="ko-KR" dirty="0"/>
              <a:t>(</a:t>
            </a:r>
            <a:r>
              <a:rPr lang="en-US" altLang="ko-KR" dirty="0" err="1"/>
              <a:t>todo_id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todo_id</a:t>
            </a:r>
            <a:r>
              <a:rPr lang="en-US" altLang="ko-KR" dirty="0"/>
              <a:t> not in TODOS:</a:t>
            </a:r>
          </a:p>
          <a:p>
            <a:pPr marL="0" indent="0">
              <a:buNone/>
            </a:pPr>
            <a:r>
              <a:rPr lang="en-US" altLang="ko-KR" dirty="0"/>
              <a:t>        abort(404, message="</a:t>
            </a:r>
            <a:r>
              <a:rPr lang="en-US" altLang="ko-KR" dirty="0" err="1"/>
              <a:t>Todo</a:t>
            </a:r>
            <a:r>
              <a:rPr lang="en-US" altLang="ko-KR" dirty="0"/>
              <a:t> {} doesn't </a:t>
            </a:r>
            <a:r>
              <a:rPr lang="en-US" altLang="ko-KR" dirty="0" err="1"/>
              <a:t>exist".format</a:t>
            </a:r>
            <a:r>
              <a:rPr lang="en-US" altLang="ko-KR" dirty="0"/>
              <a:t>(</a:t>
            </a:r>
            <a:r>
              <a:rPr lang="en-US" altLang="ko-KR" dirty="0" err="1"/>
              <a:t>todo_id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클라이언트로부터 오는 값을 </a:t>
            </a:r>
            <a:r>
              <a:rPr lang="ko-KR" altLang="en-US" dirty="0" err="1"/>
              <a:t>리스ㅌ</a:t>
            </a:r>
            <a:r>
              <a:rPr lang="ko-KR" altLang="en-US" dirty="0"/>
              <a:t> 에 저장하기 위한 파서 선언하기 </a:t>
            </a:r>
          </a:p>
          <a:p>
            <a:pPr marL="0" indent="0">
              <a:buNone/>
            </a:pPr>
            <a:r>
              <a:rPr lang="en-US" altLang="ko-KR" dirty="0"/>
              <a:t>parser = </a:t>
            </a:r>
            <a:r>
              <a:rPr lang="en-US" altLang="ko-KR" dirty="0" err="1"/>
              <a:t>reqparse.RequestParser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parser.add_argument</a:t>
            </a:r>
            <a:r>
              <a:rPr lang="en-US" altLang="ko-KR" dirty="0"/>
              <a:t>('task')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D77A9-A0F1-4C85-B3AB-7F2DFA5A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354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B19A-4360-4FAC-A753-FDDD2000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jsonserver3.py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C59FC-C793-4B7F-A18B-62D6767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Todo</a:t>
            </a:r>
            <a:r>
              <a:rPr lang="en-US" altLang="ko-KR" dirty="0"/>
              <a:t># </a:t>
            </a:r>
            <a:r>
              <a:rPr lang="ko-KR" altLang="en-US" dirty="0"/>
              <a:t>객체 하나만 보내기 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Todo</a:t>
            </a:r>
            <a:r>
              <a:rPr lang="en-US" altLang="ko-KR" dirty="0"/>
              <a:t>(Resource):</a:t>
            </a:r>
          </a:p>
          <a:p>
            <a:pPr marL="0" indent="0">
              <a:buNone/>
            </a:pPr>
            <a:r>
              <a:rPr lang="en-US" altLang="ko-KR" dirty="0"/>
              <a:t>    def get(self, </a:t>
            </a:r>
            <a:r>
              <a:rPr lang="en-US" altLang="ko-KR" dirty="0" err="1"/>
              <a:t>todo_id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abort_if_todo_doesnt_exist</a:t>
            </a:r>
            <a:r>
              <a:rPr lang="en-US" altLang="ko-KR" dirty="0"/>
              <a:t>(</a:t>
            </a:r>
            <a:r>
              <a:rPr lang="en-US" altLang="ko-KR" dirty="0" err="1"/>
              <a:t>todo_id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return TODOS[</a:t>
            </a:r>
            <a:r>
              <a:rPr lang="en-US" altLang="ko-KR" dirty="0" err="1"/>
              <a:t>todo_id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#delete</a:t>
            </a:r>
          </a:p>
          <a:p>
            <a:pPr marL="0" indent="0">
              <a:buNone/>
            </a:pPr>
            <a:r>
              <a:rPr lang="en-US" altLang="ko-KR" dirty="0"/>
              <a:t>    def delete(self, </a:t>
            </a:r>
            <a:r>
              <a:rPr lang="en-US" altLang="ko-KR" dirty="0" err="1"/>
              <a:t>todo_id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abort_if_todo_doesnt_exist</a:t>
            </a:r>
            <a:r>
              <a:rPr lang="en-US" altLang="ko-KR" dirty="0"/>
              <a:t>(</a:t>
            </a:r>
            <a:r>
              <a:rPr lang="en-US" altLang="ko-KR" dirty="0" err="1"/>
              <a:t>todo_id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del TODOS[</a:t>
            </a:r>
            <a:r>
              <a:rPr lang="en-US" altLang="ko-KR" dirty="0" err="1"/>
              <a:t>todo_id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      return '', 204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def put(self, </a:t>
            </a:r>
            <a:r>
              <a:rPr lang="en-US" altLang="ko-KR" dirty="0" err="1"/>
              <a:t>todo_id</a:t>
            </a:r>
            <a:r>
              <a:rPr lang="en-US" altLang="ko-KR" dirty="0"/>
              <a:t>): #put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args</a:t>
            </a:r>
            <a:r>
              <a:rPr lang="en-US" altLang="ko-KR" dirty="0"/>
              <a:t> = </a:t>
            </a:r>
            <a:r>
              <a:rPr lang="en-US" altLang="ko-KR" dirty="0" err="1"/>
              <a:t>parser.parse_args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task = {'task': </a:t>
            </a:r>
            <a:r>
              <a:rPr lang="en-US" altLang="ko-KR" dirty="0" err="1"/>
              <a:t>args</a:t>
            </a:r>
            <a:r>
              <a:rPr lang="en-US" altLang="ko-KR" dirty="0"/>
              <a:t>['task']}</a:t>
            </a:r>
          </a:p>
          <a:p>
            <a:pPr marL="0" indent="0">
              <a:buNone/>
            </a:pPr>
            <a:r>
              <a:rPr lang="en-US" altLang="ko-KR" dirty="0"/>
              <a:t>        TODOS[</a:t>
            </a:r>
            <a:r>
              <a:rPr lang="en-US" altLang="ko-KR" dirty="0" err="1"/>
              <a:t>todo_id</a:t>
            </a:r>
            <a:r>
              <a:rPr lang="en-US" altLang="ko-KR" dirty="0"/>
              <a:t>] = task</a:t>
            </a:r>
          </a:p>
          <a:p>
            <a:pPr marL="0" indent="0">
              <a:buNone/>
            </a:pPr>
            <a:r>
              <a:rPr lang="en-US" altLang="ko-KR" dirty="0"/>
              <a:t>        return task, 201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CDF1B-6666-432B-9AAD-C88A3783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35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E401-C1BD-45E0-9B9F-24CE0D64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jsonserver3.py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B29F1-7339-4601-8B24-ABE9C217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TodoList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shows a list of all </a:t>
            </a:r>
            <a:r>
              <a:rPr lang="en-US" altLang="ko-KR" dirty="0" err="1"/>
              <a:t>todos</a:t>
            </a:r>
            <a:r>
              <a:rPr lang="en-US" altLang="ko-KR" dirty="0"/>
              <a:t>, and lets you POST to add new tasks</a:t>
            </a:r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TodoList</a:t>
            </a:r>
            <a:r>
              <a:rPr lang="en-US" altLang="ko-KR" dirty="0"/>
              <a:t>(Resource):</a:t>
            </a:r>
          </a:p>
          <a:p>
            <a:pPr marL="0" indent="0">
              <a:buNone/>
            </a:pPr>
            <a:r>
              <a:rPr lang="en-US" altLang="ko-KR" dirty="0"/>
              <a:t>    def get(self):</a:t>
            </a:r>
          </a:p>
          <a:p>
            <a:pPr marL="0" indent="0">
              <a:buNone/>
            </a:pPr>
            <a:r>
              <a:rPr lang="en-US" altLang="ko-KR" dirty="0"/>
              <a:t>        return TODOS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post(self):</a:t>
            </a:r>
          </a:p>
          <a:p>
            <a:pPr marL="0" indent="0">
              <a:buNone/>
            </a:pPr>
            <a:r>
              <a:rPr lang="en-US" altLang="ko-KR" dirty="0"/>
              <a:t>        #</a:t>
            </a:r>
            <a:r>
              <a:rPr lang="ko-KR" altLang="en-US" dirty="0"/>
              <a:t>값 받아서 리스트에 추가한다 </a:t>
            </a:r>
            <a:r>
              <a:rPr lang="en-US" altLang="ko-KR" dirty="0"/>
              <a:t>- </a:t>
            </a:r>
            <a:r>
              <a:rPr lang="ko-KR" altLang="en-US" dirty="0"/>
              <a:t>받을 값이 </a:t>
            </a:r>
            <a:r>
              <a:rPr lang="en-US" altLang="ko-KR" dirty="0"/>
              <a:t>{'task':'</a:t>
            </a:r>
            <a:r>
              <a:rPr lang="ko-KR" altLang="en-US" dirty="0"/>
              <a:t>데이터</a:t>
            </a:r>
            <a:r>
              <a:rPr lang="en-US" altLang="ko-KR" dirty="0"/>
              <a:t>'}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args</a:t>
            </a:r>
            <a:r>
              <a:rPr lang="en-US" altLang="ko-KR" dirty="0"/>
              <a:t> = </a:t>
            </a:r>
            <a:r>
              <a:rPr lang="en-US" altLang="ko-KR" dirty="0" err="1"/>
              <a:t>parser.parse_args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todo_id</a:t>
            </a:r>
            <a:r>
              <a:rPr lang="en-US" altLang="ko-KR" dirty="0"/>
              <a:t> = int(max(</a:t>
            </a:r>
            <a:r>
              <a:rPr lang="en-US" altLang="ko-KR" dirty="0" err="1"/>
              <a:t>TODOS.keys</a:t>
            </a:r>
            <a:r>
              <a:rPr lang="en-US" altLang="ko-KR" dirty="0"/>
              <a:t>()).</a:t>
            </a:r>
            <a:r>
              <a:rPr lang="en-US" altLang="ko-KR" dirty="0" err="1"/>
              <a:t>lstrip</a:t>
            </a:r>
            <a:r>
              <a:rPr lang="en-US" altLang="ko-KR" dirty="0"/>
              <a:t>('</a:t>
            </a:r>
            <a:r>
              <a:rPr lang="en-US" altLang="ko-KR" dirty="0" err="1"/>
              <a:t>todo</a:t>
            </a:r>
            <a:r>
              <a:rPr lang="en-US" altLang="ko-KR" dirty="0"/>
              <a:t>')) + 1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todo_id</a:t>
            </a:r>
            <a:r>
              <a:rPr lang="en-US" altLang="ko-KR" dirty="0"/>
              <a:t> = '</a:t>
            </a:r>
            <a:r>
              <a:rPr lang="en-US" altLang="ko-KR" dirty="0" err="1"/>
              <a:t>todo%i</a:t>
            </a:r>
            <a:r>
              <a:rPr lang="en-US" altLang="ko-KR" dirty="0"/>
              <a:t>' % </a:t>
            </a:r>
            <a:r>
              <a:rPr lang="en-US" altLang="ko-KR" dirty="0" err="1"/>
              <a:t>todo_id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TODOS[</a:t>
            </a:r>
            <a:r>
              <a:rPr lang="en-US" altLang="ko-KR" dirty="0" err="1"/>
              <a:t>todo_id</a:t>
            </a:r>
            <a:r>
              <a:rPr lang="en-US" altLang="ko-KR" dirty="0"/>
              <a:t>] = {'task': </a:t>
            </a:r>
            <a:r>
              <a:rPr lang="en-US" altLang="ko-KR" dirty="0" err="1"/>
              <a:t>args</a:t>
            </a:r>
            <a:r>
              <a:rPr lang="en-US" altLang="ko-KR" dirty="0"/>
              <a:t>['task']}</a:t>
            </a:r>
          </a:p>
          <a:p>
            <a:pPr marL="0" indent="0">
              <a:buNone/>
            </a:pPr>
            <a:r>
              <a:rPr lang="en-US" altLang="ko-KR" dirty="0"/>
              <a:t>        return TODOS[</a:t>
            </a:r>
            <a:r>
              <a:rPr lang="en-US" altLang="ko-KR" dirty="0" err="1"/>
              <a:t>todo_id</a:t>
            </a:r>
            <a:r>
              <a:rPr lang="en-US" altLang="ko-KR" dirty="0"/>
              <a:t>], 201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두개의 리소스를 추가한다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err="1"/>
              <a:t>api.add_resource</a:t>
            </a:r>
            <a:r>
              <a:rPr lang="en-US" altLang="ko-KR" dirty="0"/>
              <a:t>(</a:t>
            </a:r>
            <a:r>
              <a:rPr lang="en-US" altLang="ko-KR" dirty="0" err="1"/>
              <a:t>TodoList</a:t>
            </a:r>
            <a:r>
              <a:rPr lang="en-US" altLang="ko-KR" dirty="0"/>
              <a:t>, '/</a:t>
            </a:r>
            <a:r>
              <a:rPr lang="en-US" altLang="ko-KR" dirty="0" err="1"/>
              <a:t>todos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 err="1"/>
              <a:t>api.add_resource</a:t>
            </a:r>
            <a:r>
              <a:rPr lang="en-US" altLang="ko-KR" dirty="0"/>
              <a:t>(</a:t>
            </a:r>
            <a:r>
              <a:rPr lang="en-US" altLang="ko-KR" dirty="0" err="1"/>
              <a:t>Todo</a:t>
            </a:r>
            <a:r>
              <a:rPr lang="en-US" altLang="ko-KR" dirty="0"/>
              <a:t>, '/</a:t>
            </a:r>
            <a:r>
              <a:rPr lang="en-US" altLang="ko-KR" dirty="0" err="1"/>
              <a:t>todos</a:t>
            </a:r>
            <a:r>
              <a:rPr lang="en-US" altLang="ko-KR" dirty="0"/>
              <a:t>/&lt;</a:t>
            </a:r>
            <a:r>
              <a:rPr lang="en-US" altLang="ko-KR" dirty="0" err="1"/>
              <a:t>todo_id</a:t>
            </a:r>
            <a:r>
              <a:rPr lang="en-US" altLang="ko-KR" dirty="0"/>
              <a:t>&gt;')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'__main__':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(debug=True)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F3E6C-7AC8-4C9A-B885-E2E71F9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BA2-8BE5-4543-8BDA-F5621959A81B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/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22578</TotalTime>
  <Words>7250</Words>
  <Application>Microsoft Office PowerPoint</Application>
  <PresentationFormat>화면 슬라이드 쇼(4:3)</PresentationFormat>
  <Paragraphs>1097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1" baseType="lpstr">
      <vt:lpstr>HY견고딕</vt:lpstr>
      <vt:lpstr>Noto Sans</vt:lpstr>
      <vt:lpstr>맑은 고딕</vt:lpstr>
      <vt:lpstr>Arial</vt:lpstr>
      <vt:lpstr>consolas</vt:lpstr>
      <vt:lpstr>Tahoma</vt:lpstr>
      <vt:lpstr>verdana</vt:lpstr>
      <vt:lpstr>Office 테마</vt:lpstr>
      <vt:lpstr>과목명 : 파이썬</vt:lpstr>
      <vt:lpstr>데이터베이스 연동하기</vt:lpstr>
      <vt:lpstr>MySQL</vt:lpstr>
      <vt:lpstr>MySql 설치하기</vt:lpstr>
      <vt:lpstr>MySql 설치</vt:lpstr>
      <vt:lpstr>서비스 시작하기</vt:lpstr>
      <vt:lpstr>MySQL과 연동하기</vt:lpstr>
      <vt:lpstr>디비 시작하기</vt:lpstr>
      <vt:lpstr>HeidiSql</vt:lpstr>
      <vt:lpstr>HeidiSql </vt:lpstr>
      <vt:lpstr>guestbook table 작성</vt:lpstr>
      <vt:lpstr>데이터추가</vt:lpstr>
      <vt:lpstr>mysql연동</vt:lpstr>
      <vt:lpstr>mysql연동</vt:lpstr>
      <vt:lpstr>mysql연동1.py</vt:lpstr>
      <vt:lpstr>mysql연동2.py</vt:lpstr>
      <vt:lpstr>mysql연동3.py</vt:lpstr>
      <vt:lpstr>mysql연동3.py</vt:lpstr>
      <vt:lpstr>MongoDB</vt:lpstr>
      <vt:lpstr>MongoDB 설치하기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사용하기-배열검색</vt:lpstr>
      <vt:lpstr>MongoDB 사용하기-배열검색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 Auto Sequence </vt:lpstr>
      <vt:lpstr>MongoDB 사용하기</vt:lpstr>
      <vt:lpstr>MongoDB 사용하기</vt:lpstr>
      <vt:lpstr>MongoDB 사용하기</vt:lpstr>
      <vt:lpstr>몽고디비와 파이썬 연동하기</vt:lpstr>
      <vt:lpstr>몽고디비와 파이썬 연동하기</vt:lpstr>
      <vt:lpstr>몽고디비와 파이썬 연동하기</vt:lpstr>
      <vt:lpstr>몽고디비와 파이썬 연동하기</vt:lpstr>
      <vt:lpstr>몽고디비 autoincrement</vt:lpstr>
      <vt:lpstr>몽고디비 autoincrement</vt:lpstr>
      <vt:lpstr>Web Flask</vt:lpstr>
      <vt:lpstr>myweb1.py</vt:lpstr>
      <vt:lpstr>myweb1.py</vt:lpstr>
      <vt:lpstr>파이썬 웹프로그래밍</vt:lpstr>
      <vt:lpstr>플라스크란?</vt:lpstr>
      <vt:lpstr>플라스크 설치하기</vt:lpstr>
      <vt:lpstr>라우팅 예제</vt:lpstr>
      <vt:lpstr>라우팅 예제</vt:lpstr>
      <vt:lpstr>라우팅 예제 2</vt:lpstr>
      <vt:lpstr>라우팅 예제 2</vt:lpstr>
      <vt:lpstr>로그처리</vt:lpstr>
      <vt:lpstr>Flask - HTTP 메소드</vt:lpstr>
      <vt:lpstr>html 랜더링</vt:lpstr>
      <vt:lpstr>write.html</vt:lpstr>
      <vt:lpstr>write.html</vt:lpstr>
      <vt:lpstr>server6.py</vt:lpstr>
      <vt:lpstr>get방식</vt:lpstr>
      <vt:lpstr>post방식</vt:lpstr>
      <vt:lpstr>정적파일과 템플릿</vt:lpstr>
      <vt:lpstr>정적파일과 템플릿</vt:lpstr>
      <vt:lpstr>javascript</vt:lpstr>
      <vt:lpstr>css</vt:lpstr>
      <vt:lpstr>html</vt:lpstr>
      <vt:lpstr>server8.py</vt:lpstr>
      <vt:lpstr>파일업로드</vt:lpstr>
      <vt:lpstr>파일업로드</vt:lpstr>
      <vt:lpstr>파일업로드</vt:lpstr>
      <vt:lpstr>파일업로드</vt:lpstr>
      <vt:lpstr>플라스크 사이트 기본구조</vt:lpstr>
      <vt:lpstr>폴더구조</vt:lpstr>
      <vt:lpstr>hello 어플리케이션 만들기</vt:lpstr>
      <vt:lpstr>MANIFEST.in</vt:lpstr>
      <vt:lpstr>setup.py</vt:lpstr>
      <vt:lpstr>__init__.py</vt:lpstr>
      <vt:lpstr>restful 서버</vt:lpstr>
      <vt:lpstr>jsonserver1.py</vt:lpstr>
      <vt:lpstr>jsonserver2.py</vt:lpstr>
      <vt:lpstr>데이터 전송하기</vt:lpstr>
      <vt:lpstr>jsonserver3.py</vt:lpstr>
      <vt:lpstr>jsonserver3.py</vt:lpstr>
      <vt:lpstr>jsonserver3.py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littleconan</dc:creator>
  <cp:lastModifiedBy>백 현숙</cp:lastModifiedBy>
  <cp:revision>173</cp:revision>
  <dcterms:created xsi:type="dcterms:W3CDTF">2017-03-10T15:18:47Z</dcterms:created>
  <dcterms:modified xsi:type="dcterms:W3CDTF">2021-03-18T09:40:53Z</dcterms:modified>
</cp:coreProperties>
</file>