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31" y="6699988"/>
            <a:ext cx="1949601" cy="3007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33" y="836407"/>
            <a:ext cx="7358684" cy="22504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65457" y="6950388"/>
            <a:ext cx="1529487" cy="2774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6634" y="5634407"/>
            <a:ext cx="490716" cy="394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7617" y="3100581"/>
            <a:ext cx="6989163" cy="3728451"/>
            <a:chOff x="887617" y="3100581"/>
            <a:chExt cx="6989163" cy="37284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617" y="3100581"/>
              <a:ext cx="6989163" cy="3728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5553" y="1743715"/>
            <a:ext cx="2684416" cy="24240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8527" y="3998560"/>
            <a:ext cx="7029433" cy="18535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70" y="5634407"/>
            <a:ext cx="490716" cy="39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242" y="6306365"/>
            <a:ext cx="9859673" cy="96257"/>
            <a:chOff x="1047242" y="6306365"/>
            <a:chExt cx="9859673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242" y="6306365"/>
              <a:ext cx="9859673" cy="96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673" y="5634407"/>
            <a:ext cx="465811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317" y="475466"/>
            <a:ext cx="9138595" cy="136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3826" y="1905885"/>
            <a:ext cx="8837968" cy="5111855"/>
            <a:chOff x="563826" y="1905885"/>
            <a:chExt cx="8837968" cy="51118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26" y="1905885"/>
              <a:ext cx="8837968" cy="5111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673" y="5634407"/>
            <a:ext cx="482011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427" y="489688"/>
            <a:ext cx="6211271" cy="136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9190" y="2228264"/>
            <a:ext cx="5057675" cy="4325947"/>
            <a:chOff x="459190" y="2228264"/>
            <a:chExt cx="5057675" cy="43259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190" y="2228264"/>
              <a:ext cx="5057675" cy="43259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37810" y="2327821"/>
            <a:ext cx="4111134" cy="2633728"/>
            <a:chOff x="5737810" y="2327821"/>
            <a:chExt cx="4111134" cy="26337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7810" y="2327821"/>
              <a:ext cx="4111134" cy="2633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1816" y="5634407"/>
            <a:ext cx="354411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427" y="489688"/>
            <a:ext cx="8586585" cy="136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9190" y="1950601"/>
            <a:ext cx="8885714" cy="5266513"/>
            <a:chOff x="459190" y="1950601"/>
            <a:chExt cx="8885714" cy="52665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190" y="1950601"/>
              <a:ext cx="8885714" cy="52665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673" y="5634407"/>
            <a:ext cx="485316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5370" y="1662643"/>
            <a:ext cx="8592539" cy="23576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2010" y="966041"/>
            <a:ext cx="440285" cy="411666"/>
            <a:chOff x="562010" y="966041"/>
            <a:chExt cx="440285" cy="4116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62010" y="966041"/>
              <a:ext cx="440285" cy="4116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264" y="3240005"/>
            <a:ext cx="7712475" cy="3891167"/>
            <a:chOff x="514264" y="3240005"/>
            <a:chExt cx="7712475" cy="38911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264" y="3240005"/>
              <a:ext cx="7712475" cy="3891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673" y="5634407"/>
            <a:ext cx="484449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8855" y="6171232"/>
            <a:ext cx="2690806" cy="1062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4376" y="809106"/>
            <a:ext cx="6998041" cy="5014970"/>
            <a:chOff x="924376" y="809106"/>
            <a:chExt cx="6998041" cy="50149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376" y="809106"/>
              <a:ext cx="6998041" cy="5014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3662" y="6275981"/>
            <a:ext cx="7641096" cy="95750"/>
            <a:chOff x="1243662" y="6275981"/>
            <a:chExt cx="7641096" cy="957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43662" y="6275981"/>
              <a:ext cx="7641096" cy="957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770" y="5634407"/>
            <a:ext cx="507078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182" y="773964"/>
            <a:ext cx="1599220" cy="12194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0063" y="2203100"/>
            <a:ext cx="687886" cy="9067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6419" y="2869704"/>
            <a:ext cx="2243230" cy="4135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478" y="3274308"/>
            <a:ext cx="2136358" cy="598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26090" y="2203100"/>
            <a:ext cx="753667" cy="9067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11104" y="2869704"/>
            <a:ext cx="2487754" cy="3620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1946" y="3233794"/>
            <a:ext cx="2393815" cy="4313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80063" y="4030967"/>
            <a:ext cx="743753" cy="899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0485" y="4697571"/>
            <a:ext cx="2230220" cy="4171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7480" y="5053632"/>
            <a:ext cx="2177519" cy="4313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26090" y="4020839"/>
            <a:ext cx="766696" cy="8991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50847" y="4697571"/>
            <a:ext cx="3469954" cy="4171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73508" y="5053632"/>
            <a:ext cx="3365939" cy="4313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634" y="5634407"/>
            <a:ext cx="504640" cy="39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883" y="1757932"/>
            <a:ext cx="2166295" cy="24240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9167" y="3861132"/>
            <a:ext cx="6589748" cy="1088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86478" y="6306365"/>
            <a:ext cx="9845615" cy="96257"/>
            <a:chOff x="-186478" y="6306365"/>
            <a:chExt cx="9845615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186478" y="6306365"/>
              <a:ext cx="9845615" cy="962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713" y="6449044"/>
            <a:ext cx="1313109" cy="23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872" y="6887203"/>
            <a:ext cx="7681543" cy="96257"/>
            <a:chOff x="390872" y="6887203"/>
            <a:chExt cx="7681543" cy="96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390872" y="6887203"/>
              <a:ext cx="7681543" cy="962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6578" y="5634407"/>
            <a:ext cx="380344" cy="3943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713" y="6449044"/>
            <a:ext cx="1313109" cy="2363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6989" y="645468"/>
            <a:ext cx="2361957" cy="8859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21709" y="1610005"/>
            <a:ext cx="3706582" cy="32202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0262" y="632491"/>
            <a:ext cx="4537143" cy="5347275"/>
            <a:chOff x="160262" y="632491"/>
            <a:chExt cx="4537143" cy="53472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262" y="632491"/>
              <a:ext cx="4537143" cy="5347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0829" y="5634407"/>
            <a:ext cx="424906" cy="3943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884" y="1757934"/>
            <a:ext cx="2490102" cy="24240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9167" y="3861132"/>
            <a:ext cx="7307138" cy="1223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86478" y="6306365"/>
            <a:ext cx="9845615" cy="96257"/>
            <a:chOff x="-186478" y="6306365"/>
            <a:chExt cx="9845615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186478" y="6306365"/>
              <a:ext cx="9845615" cy="96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770" y="5634407"/>
            <a:ext cx="514163" cy="395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718" y="1655951"/>
            <a:ext cx="2949709" cy="19557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7810" y="4498305"/>
            <a:ext cx="3125893" cy="6419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7810" y="5141601"/>
            <a:ext cx="3122978" cy="6419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4001" y="5797134"/>
            <a:ext cx="3115893" cy="35305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6286" y="3867791"/>
            <a:ext cx="3114226" cy="6419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35077" y="1012101"/>
            <a:ext cx="5845403" cy="5717401"/>
            <a:chOff x="4635077" y="1012101"/>
            <a:chExt cx="5845403" cy="57174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5077" y="1012101"/>
              <a:ext cx="5845403" cy="5717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3324" y="1757933"/>
            <a:ext cx="2675581" cy="24279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806" y="3787137"/>
            <a:ext cx="7085195" cy="11071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70" y="5634407"/>
            <a:ext cx="507201" cy="4001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242" y="6306365"/>
            <a:ext cx="9859673" cy="96257"/>
            <a:chOff x="1047242" y="6306365"/>
            <a:chExt cx="9859673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242" y="6306365"/>
              <a:ext cx="9859673" cy="96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963" y="5634407"/>
            <a:ext cx="455201" cy="39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5494" y="1040351"/>
            <a:ext cx="3844909" cy="26320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7625" y="5223529"/>
            <a:ext cx="1771064" cy="9419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625" y="3031055"/>
            <a:ext cx="3622131" cy="1808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62635" y="1319769"/>
            <a:ext cx="5688956" cy="5523709"/>
            <a:chOff x="4862635" y="1319769"/>
            <a:chExt cx="5688956" cy="5523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2635" y="1319769"/>
              <a:ext cx="5688956" cy="5523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731" y="5634407"/>
            <a:ext cx="393925" cy="39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5494" y="1040351"/>
            <a:ext cx="3844909" cy="20631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5991" y="3044305"/>
            <a:ext cx="3090635" cy="3271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77744" y="1258682"/>
            <a:ext cx="5820724" cy="5920237"/>
            <a:chOff x="4677744" y="1258682"/>
            <a:chExt cx="5820724" cy="59202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7744" y="1258682"/>
              <a:ext cx="5820724" cy="5920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2022-08-28T17:47:11Z</dcterms:created>
  <dcterms:modified xsi:type="dcterms:W3CDTF">2022-08-28T17:47:11Z</dcterms:modified>
</cp:coreProperties>
</file>