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71" r:id="rId15"/>
    <p:sldId id="274" r:id="rId16"/>
    <p:sldId id="269" r:id="rId17"/>
    <p:sldId id="268" r:id="rId18"/>
    <p:sldId id="275" r:id="rId19"/>
    <p:sldId id="270" r:id="rId20"/>
    <p:sldId id="273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2"/>
          <p:cNvSpPr/>
          <p:nvPr userDrawn="1">
            <p:custDataLst>
              <p:tags r:id="rId2"/>
            </p:custDataLst>
          </p:nvPr>
        </p:nvSpPr>
        <p:spPr>
          <a:xfrm>
            <a:off x="0" y="1880870"/>
            <a:ext cx="12192000" cy="3218815"/>
          </a:xfrm>
          <a:custGeom>
            <a:avLst/>
            <a:gdLst>
              <a:gd name="connsiteX0" fmla="*/ 0 w 19205"/>
              <a:gd name="connsiteY0" fmla="*/ 5042 h 5069"/>
              <a:gd name="connsiteX1" fmla="*/ 2204 w 19205"/>
              <a:gd name="connsiteY1" fmla="*/ 5044 h 5069"/>
              <a:gd name="connsiteX2" fmla="*/ 2204 w 19205"/>
              <a:gd name="connsiteY2" fmla="*/ 4474 h 5069"/>
              <a:gd name="connsiteX3" fmla="*/ 3010 w 19205"/>
              <a:gd name="connsiteY3" fmla="*/ 4470 h 5069"/>
              <a:gd name="connsiteX4" fmla="*/ 3014 w 19205"/>
              <a:gd name="connsiteY4" fmla="*/ 3374 h 5069"/>
              <a:gd name="connsiteX5" fmla="*/ 4234 w 19205"/>
              <a:gd name="connsiteY5" fmla="*/ 3374 h 5069"/>
              <a:gd name="connsiteX6" fmla="*/ 4234 w 19205"/>
              <a:gd name="connsiteY6" fmla="*/ 4294 h 5069"/>
              <a:gd name="connsiteX7" fmla="*/ 3914 w 19205"/>
              <a:gd name="connsiteY7" fmla="*/ 4294 h 5069"/>
              <a:gd name="connsiteX8" fmla="*/ 3914 w 19205"/>
              <a:gd name="connsiteY8" fmla="*/ 2524 h 5069"/>
              <a:gd name="connsiteX9" fmla="*/ 4274 w 19205"/>
              <a:gd name="connsiteY9" fmla="*/ 2524 h 5069"/>
              <a:gd name="connsiteX10" fmla="*/ 4278 w 19205"/>
              <a:gd name="connsiteY10" fmla="*/ 0 h 5069"/>
              <a:gd name="connsiteX11" fmla="*/ 5058 w 19205"/>
              <a:gd name="connsiteY11" fmla="*/ 480 h 5069"/>
              <a:gd name="connsiteX12" fmla="*/ 5044 w 19205"/>
              <a:gd name="connsiteY12" fmla="*/ 4864 h 5069"/>
              <a:gd name="connsiteX13" fmla="*/ 4701 w 19205"/>
              <a:gd name="connsiteY13" fmla="*/ 4863 h 5069"/>
              <a:gd name="connsiteX14" fmla="*/ 4701 w 19205"/>
              <a:gd name="connsiteY14" fmla="*/ 1968 h 5069"/>
              <a:gd name="connsiteX15" fmla="*/ 5663 w 19205"/>
              <a:gd name="connsiteY15" fmla="*/ 1965 h 5069"/>
              <a:gd name="connsiteX16" fmla="*/ 5662 w 19205"/>
              <a:gd name="connsiteY16" fmla="*/ 4024 h 5069"/>
              <a:gd name="connsiteX17" fmla="*/ 6454 w 19205"/>
              <a:gd name="connsiteY17" fmla="*/ 4024 h 5069"/>
              <a:gd name="connsiteX18" fmla="*/ 6457 w 19205"/>
              <a:gd name="connsiteY18" fmla="*/ 5069 h 5069"/>
              <a:gd name="connsiteX19" fmla="*/ 19205 w 19205"/>
              <a:gd name="connsiteY19" fmla="*/ 5069 h 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05" h="5069">
                <a:moveTo>
                  <a:pt x="0" y="5042"/>
                </a:moveTo>
                <a:lnTo>
                  <a:pt x="2204" y="5044"/>
                </a:lnTo>
                <a:lnTo>
                  <a:pt x="2204" y="4474"/>
                </a:lnTo>
                <a:lnTo>
                  <a:pt x="3010" y="4470"/>
                </a:lnTo>
                <a:lnTo>
                  <a:pt x="3014" y="3374"/>
                </a:lnTo>
                <a:lnTo>
                  <a:pt x="4234" y="3374"/>
                </a:lnTo>
                <a:lnTo>
                  <a:pt x="4234" y="4294"/>
                </a:lnTo>
                <a:lnTo>
                  <a:pt x="3914" y="4294"/>
                </a:lnTo>
                <a:lnTo>
                  <a:pt x="3914" y="2524"/>
                </a:lnTo>
                <a:lnTo>
                  <a:pt x="4274" y="2524"/>
                </a:lnTo>
                <a:lnTo>
                  <a:pt x="4278" y="0"/>
                </a:lnTo>
                <a:lnTo>
                  <a:pt x="5058" y="480"/>
                </a:lnTo>
                <a:lnTo>
                  <a:pt x="5044" y="4864"/>
                </a:lnTo>
                <a:lnTo>
                  <a:pt x="4701" y="4863"/>
                </a:lnTo>
                <a:lnTo>
                  <a:pt x="4701" y="1968"/>
                </a:lnTo>
                <a:lnTo>
                  <a:pt x="5663" y="1965"/>
                </a:lnTo>
                <a:lnTo>
                  <a:pt x="5662" y="4024"/>
                </a:lnTo>
                <a:lnTo>
                  <a:pt x="6454" y="4024"/>
                </a:lnTo>
                <a:lnTo>
                  <a:pt x="6457" y="5069"/>
                </a:lnTo>
                <a:lnTo>
                  <a:pt x="19205" y="5069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4896000" y="1476155"/>
            <a:ext cx="5936400" cy="2055445"/>
          </a:xfrm>
        </p:spPr>
        <p:txBody>
          <a:bodyPr wrap="square" lIns="90000" tIns="46800" rIns="90000" bIns="46800" anchor="b">
            <a:normAutofit/>
          </a:bodyPr>
          <a:lstStyle>
            <a:lvl1pPr algn="r">
              <a:lnSpc>
                <a:spcPct val="100000"/>
              </a:lnSpc>
              <a:defRPr sz="5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896000" y="3888000"/>
            <a:ext cx="5936400" cy="720000"/>
          </a:xfrm>
        </p:spPr>
        <p:txBody>
          <a:bodyPr wrap="square" lIns="90000" tIns="46800" rIns="90000" bIns="46800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1" spc="5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0" name="联系方式占位符 9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8209504" y="5504400"/>
            <a:ext cx="2566800" cy="739382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联系方式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5853760" y="5504400"/>
            <a:ext cx="2163600" cy="739382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0" y="2167890"/>
            <a:ext cx="12191365" cy="3030855"/>
          </a:xfrm>
          <a:custGeom>
            <a:avLst/>
            <a:gdLst>
              <a:gd name="connsiteX0" fmla="*/ 0 w 19207"/>
              <a:gd name="connsiteY0" fmla="*/ 4755 h 4773"/>
              <a:gd name="connsiteX1" fmla="*/ 2772 w 19207"/>
              <a:gd name="connsiteY1" fmla="*/ 4754 h 4773"/>
              <a:gd name="connsiteX2" fmla="*/ 2772 w 19207"/>
              <a:gd name="connsiteY2" fmla="*/ 3267 h 4773"/>
              <a:gd name="connsiteX3" fmla="*/ 3507 w 19207"/>
              <a:gd name="connsiteY3" fmla="*/ 2990 h 4773"/>
              <a:gd name="connsiteX4" fmla="*/ 3503 w 19207"/>
              <a:gd name="connsiteY4" fmla="*/ 4767 h 4773"/>
              <a:gd name="connsiteX5" fmla="*/ 3211 w 19207"/>
              <a:gd name="connsiteY5" fmla="*/ 4769 h 4773"/>
              <a:gd name="connsiteX6" fmla="*/ 3211 w 19207"/>
              <a:gd name="connsiteY6" fmla="*/ 1950 h 4773"/>
              <a:gd name="connsiteX7" fmla="*/ 4584 w 19207"/>
              <a:gd name="connsiteY7" fmla="*/ 2275 h 4773"/>
              <a:gd name="connsiteX8" fmla="*/ 4584 w 19207"/>
              <a:gd name="connsiteY8" fmla="*/ 4773 h 4773"/>
              <a:gd name="connsiteX9" fmla="*/ 4069 w 19207"/>
              <a:gd name="connsiteY9" fmla="*/ 4773 h 4773"/>
              <a:gd name="connsiteX10" fmla="*/ 4079 w 19207"/>
              <a:gd name="connsiteY10" fmla="*/ 0 h 4773"/>
              <a:gd name="connsiteX11" fmla="*/ 5131 w 19207"/>
              <a:gd name="connsiteY11" fmla="*/ 7 h 4773"/>
              <a:gd name="connsiteX12" fmla="*/ 5128 w 19207"/>
              <a:gd name="connsiteY12" fmla="*/ 3834 h 4773"/>
              <a:gd name="connsiteX13" fmla="*/ 4879 w 19207"/>
              <a:gd name="connsiteY13" fmla="*/ 3837 h 4773"/>
              <a:gd name="connsiteX14" fmla="*/ 4879 w 19207"/>
              <a:gd name="connsiteY14" fmla="*/ 2979 h 4773"/>
              <a:gd name="connsiteX15" fmla="*/ 6069 w 19207"/>
              <a:gd name="connsiteY15" fmla="*/ 2978 h 4773"/>
              <a:gd name="connsiteX16" fmla="*/ 6068 w 19207"/>
              <a:gd name="connsiteY16" fmla="*/ 4339 h 4773"/>
              <a:gd name="connsiteX17" fmla="*/ 6597 w 19207"/>
              <a:gd name="connsiteY17" fmla="*/ 4338 h 4773"/>
              <a:gd name="connsiteX18" fmla="*/ 6595 w 19207"/>
              <a:gd name="connsiteY18" fmla="*/ 4771 h 4773"/>
              <a:gd name="connsiteX19" fmla="*/ 19207 w 19207"/>
              <a:gd name="connsiteY19" fmla="*/ 4770 h 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07" h="4773">
                <a:moveTo>
                  <a:pt x="0" y="4755"/>
                </a:moveTo>
                <a:lnTo>
                  <a:pt x="2772" y="4754"/>
                </a:lnTo>
                <a:lnTo>
                  <a:pt x="2772" y="3267"/>
                </a:lnTo>
                <a:lnTo>
                  <a:pt x="3507" y="2990"/>
                </a:lnTo>
                <a:lnTo>
                  <a:pt x="3503" y="4767"/>
                </a:lnTo>
                <a:lnTo>
                  <a:pt x="3211" y="4769"/>
                </a:lnTo>
                <a:lnTo>
                  <a:pt x="3211" y="1950"/>
                </a:lnTo>
                <a:lnTo>
                  <a:pt x="4584" y="2275"/>
                </a:lnTo>
                <a:lnTo>
                  <a:pt x="4584" y="4773"/>
                </a:lnTo>
                <a:lnTo>
                  <a:pt x="4069" y="4773"/>
                </a:lnTo>
                <a:lnTo>
                  <a:pt x="4079" y="0"/>
                </a:lnTo>
                <a:lnTo>
                  <a:pt x="5131" y="7"/>
                </a:lnTo>
                <a:lnTo>
                  <a:pt x="5128" y="3834"/>
                </a:lnTo>
                <a:lnTo>
                  <a:pt x="4879" y="3837"/>
                </a:lnTo>
                <a:lnTo>
                  <a:pt x="4879" y="2979"/>
                </a:lnTo>
                <a:lnTo>
                  <a:pt x="6069" y="2978"/>
                </a:lnTo>
                <a:lnTo>
                  <a:pt x="6068" y="4339"/>
                </a:lnTo>
                <a:lnTo>
                  <a:pt x="6597" y="4338"/>
                </a:lnTo>
                <a:lnTo>
                  <a:pt x="6595" y="4771"/>
                </a:lnTo>
                <a:lnTo>
                  <a:pt x="19207" y="4770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8" name="直接连接符 7"/>
          <p:cNvCxnSpPr/>
          <p:nvPr userDrawn="1">
            <p:custDataLst>
              <p:tags r:id="rId3"/>
            </p:custDataLst>
          </p:nvPr>
        </p:nvCxnSpPr>
        <p:spPr>
          <a:xfrm>
            <a:off x="2926715" y="1604645"/>
            <a:ext cx="0" cy="563245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896000" y="1692000"/>
            <a:ext cx="5936400" cy="1825200"/>
          </a:xfrm>
        </p:spPr>
        <p:txBody>
          <a:bodyPr wrap="square" lIns="90000" tIns="46800" rIns="90000" bIns="46800" anchor="b">
            <a:normAutofit/>
          </a:bodyPr>
          <a:lstStyle>
            <a:lvl1pPr algn="r">
              <a:lnSpc>
                <a:spcPct val="100000"/>
              </a:lnSpc>
              <a:defRPr sz="6600"/>
            </a:lvl1pPr>
          </a:lstStyle>
          <a:p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896000" y="3816000"/>
            <a:ext cx="5936400" cy="720000"/>
          </a:xfrm>
        </p:spPr>
        <p:txBody>
          <a:bodyPr wrap="square" lIns="90000" tIns="46800" rIns="90000" bIns="46800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1" spc="5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0" name="联系方式占位符 9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8219870" y="5616000"/>
            <a:ext cx="2566800" cy="655491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联系方式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5793470" y="5616000"/>
            <a:ext cx="2163600" cy="655491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7"/>
          <p:cNvSpPr/>
          <p:nvPr userDrawn="1">
            <p:custDataLst>
              <p:tags r:id="rId2"/>
            </p:custDataLst>
          </p:nvPr>
        </p:nvSpPr>
        <p:spPr>
          <a:xfrm>
            <a:off x="7534910" y="2957195"/>
            <a:ext cx="4657090" cy="3030855"/>
          </a:xfrm>
          <a:custGeom>
            <a:avLst/>
            <a:gdLst>
              <a:gd name="connsiteX0" fmla="*/ 0 w 7334"/>
              <a:gd name="connsiteY0" fmla="*/ 4754 h 4773"/>
              <a:gd name="connsiteX1" fmla="*/ 1297 w 7334"/>
              <a:gd name="connsiteY1" fmla="*/ 4754 h 4773"/>
              <a:gd name="connsiteX2" fmla="*/ 1297 w 7334"/>
              <a:gd name="connsiteY2" fmla="*/ 3267 h 4773"/>
              <a:gd name="connsiteX3" fmla="*/ 2032 w 7334"/>
              <a:gd name="connsiteY3" fmla="*/ 2990 h 4773"/>
              <a:gd name="connsiteX4" fmla="*/ 2028 w 7334"/>
              <a:gd name="connsiteY4" fmla="*/ 4767 h 4773"/>
              <a:gd name="connsiteX5" fmla="*/ 1736 w 7334"/>
              <a:gd name="connsiteY5" fmla="*/ 4769 h 4773"/>
              <a:gd name="connsiteX6" fmla="*/ 1736 w 7334"/>
              <a:gd name="connsiteY6" fmla="*/ 1950 h 4773"/>
              <a:gd name="connsiteX7" fmla="*/ 3109 w 7334"/>
              <a:gd name="connsiteY7" fmla="*/ 2275 h 4773"/>
              <a:gd name="connsiteX8" fmla="*/ 3109 w 7334"/>
              <a:gd name="connsiteY8" fmla="*/ 4773 h 4773"/>
              <a:gd name="connsiteX9" fmla="*/ 2594 w 7334"/>
              <a:gd name="connsiteY9" fmla="*/ 4773 h 4773"/>
              <a:gd name="connsiteX10" fmla="*/ 2604 w 7334"/>
              <a:gd name="connsiteY10" fmla="*/ 0 h 4773"/>
              <a:gd name="connsiteX11" fmla="*/ 3656 w 7334"/>
              <a:gd name="connsiteY11" fmla="*/ 7 h 4773"/>
              <a:gd name="connsiteX12" fmla="*/ 3653 w 7334"/>
              <a:gd name="connsiteY12" fmla="*/ 3834 h 4773"/>
              <a:gd name="connsiteX13" fmla="*/ 3404 w 7334"/>
              <a:gd name="connsiteY13" fmla="*/ 3837 h 4773"/>
              <a:gd name="connsiteX14" fmla="*/ 3404 w 7334"/>
              <a:gd name="connsiteY14" fmla="*/ 2979 h 4773"/>
              <a:gd name="connsiteX15" fmla="*/ 4594 w 7334"/>
              <a:gd name="connsiteY15" fmla="*/ 2978 h 4773"/>
              <a:gd name="connsiteX16" fmla="*/ 4593 w 7334"/>
              <a:gd name="connsiteY16" fmla="*/ 4339 h 4773"/>
              <a:gd name="connsiteX17" fmla="*/ 5122 w 7334"/>
              <a:gd name="connsiteY17" fmla="*/ 4338 h 4773"/>
              <a:gd name="connsiteX18" fmla="*/ 5120 w 7334"/>
              <a:gd name="connsiteY18" fmla="*/ 4771 h 4773"/>
              <a:gd name="connsiteX19" fmla="*/ 7334 w 7334"/>
              <a:gd name="connsiteY19" fmla="*/ 4769 h 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334" h="4773">
                <a:moveTo>
                  <a:pt x="0" y="4754"/>
                </a:moveTo>
                <a:lnTo>
                  <a:pt x="1297" y="4754"/>
                </a:lnTo>
                <a:lnTo>
                  <a:pt x="1297" y="3267"/>
                </a:lnTo>
                <a:lnTo>
                  <a:pt x="2032" y="2990"/>
                </a:lnTo>
                <a:lnTo>
                  <a:pt x="2028" y="4767"/>
                </a:lnTo>
                <a:lnTo>
                  <a:pt x="1736" y="4769"/>
                </a:lnTo>
                <a:lnTo>
                  <a:pt x="1736" y="1950"/>
                </a:lnTo>
                <a:lnTo>
                  <a:pt x="3109" y="2275"/>
                </a:lnTo>
                <a:lnTo>
                  <a:pt x="3109" y="4773"/>
                </a:lnTo>
                <a:lnTo>
                  <a:pt x="2594" y="4773"/>
                </a:lnTo>
                <a:lnTo>
                  <a:pt x="2604" y="0"/>
                </a:lnTo>
                <a:lnTo>
                  <a:pt x="3656" y="7"/>
                </a:lnTo>
                <a:lnTo>
                  <a:pt x="3653" y="3834"/>
                </a:lnTo>
                <a:lnTo>
                  <a:pt x="3404" y="3837"/>
                </a:lnTo>
                <a:lnTo>
                  <a:pt x="3404" y="2979"/>
                </a:lnTo>
                <a:lnTo>
                  <a:pt x="4594" y="2978"/>
                </a:lnTo>
                <a:lnTo>
                  <a:pt x="4593" y="4339"/>
                </a:lnTo>
                <a:lnTo>
                  <a:pt x="5122" y="4338"/>
                </a:lnTo>
                <a:lnTo>
                  <a:pt x="5120" y="4771"/>
                </a:lnTo>
                <a:lnTo>
                  <a:pt x="7334" y="4769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0" name="直接连接符 9"/>
          <p:cNvCxnSpPr/>
          <p:nvPr userDrawn="1">
            <p:custDataLst>
              <p:tags r:id="rId3"/>
            </p:custDataLst>
          </p:nvPr>
        </p:nvCxnSpPr>
        <p:spPr>
          <a:xfrm>
            <a:off x="9528175" y="2393950"/>
            <a:ext cx="0" cy="563245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3" name="椭圆 2"/>
          <p:cNvSpPr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7488000" y="5914800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50800" y="511200"/>
            <a:ext cx="2174400" cy="1404000"/>
          </a:xfrm>
        </p:spPr>
        <p:txBody>
          <a:bodyPr wrap="square" lIns="90000" tIns="46800" rIns="90000" bIns="46800" anchor="ctr">
            <a:normAutofit/>
          </a:bodyPr>
          <a:lstStyle>
            <a:lvl1pPr algn="r">
              <a:defRPr sz="5400"/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7"/>
          <p:cNvSpPr/>
          <p:nvPr>
            <p:custDataLst>
              <p:tags r:id="rId2"/>
            </p:custDataLst>
          </p:nvPr>
        </p:nvSpPr>
        <p:spPr>
          <a:xfrm>
            <a:off x="5881370" y="4941570"/>
            <a:ext cx="6301740" cy="1591310"/>
          </a:xfrm>
          <a:custGeom>
            <a:avLst/>
            <a:gdLst>
              <a:gd name="connsiteX0" fmla="*/ 2 w 9924"/>
              <a:gd name="connsiteY0" fmla="*/ 2235 h 2506"/>
              <a:gd name="connsiteX1" fmla="*/ 0 w 9924"/>
              <a:gd name="connsiteY1" fmla="*/ 230 h 2506"/>
              <a:gd name="connsiteX2" fmla="*/ 220 w 9924"/>
              <a:gd name="connsiteY2" fmla="*/ 0 h 2506"/>
              <a:gd name="connsiteX3" fmla="*/ 500 w 9924"/>
              <a:gd name="connsiteY3" fmla="*/ 0 h 2506"/>
              <a:gd name="connsiteX4" fmla="*/ 710 w 9924"/>
              <a:gd name="connsiteY4" fmla="*/ 220 h 2506"/>
              <a:gd name="connsiteX5" fmla="*/ 710 w 9924"/>
              <a:gd name="connsiteY5" fmla="*/ 2050 h 2506"/>
              <a:gd name="connsiteX6" fmla="*/ 500 w 9924"/>
              <a:gd name="connsiteY6" fmla="*/ 2050 h 2506"/>
              <a:gd name="connsiteX7" fmla="*/ 500 w 9924"/>
              <a:gd name="connsiteY7" fmla="*/ 980 h 2506"/>
              <a:gd name="connsiteX8" fmla="*/ 1153 w 9924"/>
              <a:gd name="connsiteY8" fmla="*/ 982 h 2506"/>
              <a:gd name="connsiteX9" fmla="*/ 1153 w 9924"/>
              <a:gd name="connsiteY9" fmla="*/ 1942 h 2506"/>
              <a:gd name="connsiteX10" fmla="*/ 1936 w 9924"/>
              <a:gd name="connsiteY10" fmla="*/ 1946 h 2506"/>
              <a:gd name="connsiteX11" fmla="*/ 1936 w 9924"/>
              <a:gd name="connsiteY11" fmla="*/ 2268 h 2506"/>
              <a:gd name="connsiteX12" fmla="*/ 2281 w 9924"/>
              <a:gd name="connsiteY12" fmla="*/ 2268 h 2506"/>
              <a:gd name="connsiteX13" fmla="*/ 2283 w 9924"/>
              <a:gd name="connsiteY13" fmla="*/ 2506 h 2506"/>
              <a:gd name="connsiteX14" fmla="*/ 9924 w 9924"/>
              <a:gd name="connsiteY14" fmla="*/ 2501 h 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924" h="2506">
                <a:moveTo>
                  <a:pt x="2" y="2235"/>
                </a:moveTo>
                <a:lnTo>
                  <a:pt x="0" y="230"/>
                </a:lnTo>
                <a:lnTo>
                  <a:pt x="220" y="0"/>
                </a:lnTo>
                <a:lnTo>
                  <a:pt x="500" y="0"/>
                </a:lnTo>
                <a:lnTo>
                  <a:pt x="710" y="220"/>
                </a:lnTo>
                <a:lnTo>
                  <a:pt x="710" y="2050"/>
                </a:lnTo>
                <a:lnTo>
                  <a:pt x="500" y="2050"/>
                </a:lnTo>
                <a:lnTo>
                  <a:pt x="500" y="980"/>
                </a:lnTo>
                <a:lnTo>
                  <a:pt x="1153" y="982"/>
                </a:lnTo>
                <a:lnTo>
                  <a:pt x="1153" y="1942"/>
                </a:lnTo>
                <a:lnTo>
                  <a:pt x="1936" y="1946"/>
                </a:lnTo>
                <a:lnTo>
                  <a:pt x="1936" y="2268"/>
                </a:lnTo>
                <a:lnTo>
                  <a:pt x="2281" y="2268"/>
                </a:lnTo>
                <a:lnTo>
                  <a:pt x="2283" y="2506"/>
                </a:lnTo>
                <a:lnTo>
                  <a:pt x="9924" y="2501"/>
                </a:lnTo>
              </a:path>
            </a:pathLst>
          </a:cu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任意多边形 8"/>
          <p:cNvSpPr/>
          <p:nvPr>
            <p:custDataLst>
              <p:tags r:id="rId3"/>
            </p:custDataLst>
          </p:nvPr>
        </p:nvSpPr>
        <p:spPr>
          <a:xfrm>
            <a:off x="0" y="5236845"/>
            <a:ext cx="5894705" cy="1302385"/>
          </a:xfrm>
          <a:custGeom>
            <a:avLst/>
            <a:gdLst>
              <a:gd name="connsiteX0" fmla="*/ 9283 w 9283"/>
              <a:gd name="connsiteY0" fmla="*/ 1758 h 2051"/>
              <a:gd name="connsiteX1" fmla="*/ 9062 w 9283"/>
              <a:gd name="connsiteY1" fmla="*/ 1755 h 2051"/>
              <a:gd name="connsiteX2" fmla="*/ 9062 w 9283"/>
              <a:gd name="connsiteY2" fmla="*/ 0 h 2051"/>
              <a:gd name="connsiteX3" fmla="*/ 8410 w 9283"/>
              <a:gd name="connsiteY3" fmla="*/ 547 h 2051"/>
              <a:gd name="connsiteX4" fmla="*/ 8410 w 9283"/>
              <a:gd name="connsiteY4" fmla="*/ 2028 h 2051"/>
              <a:gd name="connsiteX5" fmla="*/ 8710 w 9283"/>
              <a:gd name="connsiteY5" fmla="*/ 2028 h 2051"/>
              <a:gd name="connsiteX6" fmla="*/ 8710 w 9283"/>
              <a:gd name="connsiteY6" fmla="*/ 1158 h 2051"/>
              <a:gd name="connsiteX7" fmla="*/ 7675 w 9283"/>
              <a:gd name="connsiteY7" fmla="*/ 906 h 2051"/>
              <a:gd name="connsiteX8" fmla="*/ 7674 w 9283"/>
              <a:gd name="connsiteY8" fmla="*/ 1785 h 2051"/>
              <a:gd name="connsiteX9" fmla="*/ 7084 w 9283"/>
              <a:gd name="connsiteY9" fmla="*/ 1785 h 2051"/>
              <a:gd name="connsiteX10" fmla="*/ 7086 w 9283"/>
              <a:gd name="connsiteY10" fmla="*/ 2051 h 2051"/>
              <a:gd name="connsiteX11" fmla="*/ 0 w 9283"/>
              <a:gd name="connsiteY11" fmla="*/ 2047 h 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83" h="2051">
                <a:moveTo>
                  <a:pt x="9283" y="1758"/>
                </a:moveTo>
                <a:lnTo>
                  <a:pt x="9062" y="1755"/>
                </a:lnTo>
                <a:lnTo>
                  <a:pt x="9062" y="0"/>
                </a:lnTo>
                <a:lnTo>
                  <a:pt x="8410" y="547"/>
                </a:lnTo>
                <a:lnTo>
                  <a:pt x="8410" y="2028"/>
                </a:lnTo>
                <a:lnTo>
                  <a:pt x="8710" y="2028"/>
                </a:lnTo>
                <a:lnTo>
                  <a:pt x="8710" y="1158"/>
                </a:lnTo>
                <a:lnTo>
                  <a:pt x="7675" y="906"/>
                </a:lnTo>
                <a:lnTo>
                  <a:pt x="7674" y="1785"/>
                </a:lnTo>
                <a:lnTo>
                  <a:pt x="7084" y="1785"/>
                </a:lnTo>
                <a:lnTo>
                  <a:pt x="7086" y="2051"/>
                </a:lnTo>
                <a:lnTo>
                  <a:pt x="0" y="2047"/>
                </a:lnTo>
              </a:path>
            </a:pathLst>
          </a:cu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>
            <a:off x="6106795" y="4594225"/>
            <a:ext cx="0" cy="347345"/>
          </a:xfrm>
          <a:prstGeom prst="line">
            <a:avLst/>
          </a:pr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2233477" y="3106297"/>
            <a:ext cx="7725045" cy="1159200"/>
          </a:xfrm>
        </p:spPr>
        <p:txBody>
          <a:bodyPr wrap="square" lIns="90000" tIns="46800" rIns="90000" bIns="46800" anchor="t">
            <a:normAutofit/>
          </a:bodyPr>
          <a:lstStyle>
            <a:lvl1pPr algn="ctr">
              <a:defRPr sz="5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 userDrawn="1">
            <p:ph type="body" sz="quarter" idx="13" hasCustomPrompt="1"/>
            <p:custDataLst>
              <p:tags r:id="rId6"/>
            </p:custDataLst>
          </p:nvPr>
        </p:nvSpPr>
        <p:spPr>
          <a:xfrm>
            <a:off x="3513000" y="1376507"/>
            <a:ext cx="5166000" cy="1602000"/>
          </a:xfrm>
        </p:spPr>
        <p:txBody>
          <a:bodyPr wrap="none" lIns="90000" tIns="46800" rIns="90000" bIns="46800" anchor="b">
            <a:normAutofit/>
          </a:bodyPr>
          <a:lstStyle>
            <a:lvl1pPr marL="0" indent="0" algn="ctr">
              <a:buNone/>
              <a:defRPr sz="6000" b="1">
                <a:ln w="158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5"/>
          <p:cNvSpPr>
            <a:spLocks noChangeAspect="1"/>
          </p:cNvSpPr>
          <p:nvPr userDrawn="1">
            <p:custDataLst>
              <p:tags r:id="rId12"/>
            </p:custDataLst>
          </p:nvPr>
        </p:nvSpPr>
        <p:spPr>
          <a:xfrm flipH="1">
            <a:off x="695960" y="185497"/>
            <a:ext cx="11491926" cy="1032510"/>
          </a:xfrm>
          <a:custGeom>
            <a:avLst/>
            <a:gdLst>
              <a:gd name="connsiteX0" fmla="*/ 0 w 17629"/>
              <a:gd name="connsiteY0" fmla="*/ 1621 h 1626"/>
              <a:gd name="connsiteX1" fmla="*/ 1899 w 17629"/>
              <a:gd name="connsiteY1" fmla="*/ 1621 h 1626"/>
              <a:gd name="connsiteX2" fmla="*/ 1899 w 17629"/>
              <a:gd name="connsiteY2" fmla="*/ 1378 h 1626"/>
              <a:gd name="connsiteX3" fmla="*/ 2246 w 17629"/>
              <a:gd name="connsiteY3" fmla="*/ 1378 h 1626"/>
              <a:gd name="connsiteX4" fmla="*/ 2244 w 17629"/>
              <a:gd name="connsiteY4" fmla="*/ 982 h 1626"/>
              <a:gd name="connsiteX5" fmla="*/ 2765 w 17629"/>
              <a:gd name="connsiteY5" fmla="*/ 975 h 1626"/>
              <a:gd name="connsiteX6" fmla="*/ 2765 w 17629"/>
              <a:gd name="connsiteY6" fmla="*/ 1290 h 1626"/>
              <a:gd name="connsiteX7" fmla="*/ 2617 w 17629"/>
              <a:gd name="connsiteY7" fmla="*/ 1291 h 1626"/>
              <a:gd name="connsiteX8" fmla="*/ 2617 w 17629"/>
              <a:gd name="connsiteY8" fmla="*/ 133 h 1626"/>
              <a:gd name="connsiteX9" fmla="*/ 3295 w 17629"/>
              <a:gd name="connsiteY9" fmla="*/ 0 h 1626"/>
              <a:gd name="connsiteX10" fmla="*/ 3294 w 17629"/>
              <a:gd name="connsiteY10" fmla="*/ 1533 h 1626"/>
              <a:gd name="connsiteX11" fmla="*/ 3015 w 17629"/>
              <a:gd name="connsiteY11" fmla="*/ 1535 h 1626"/>
              <a:gd name="connsiteX12" fmla="*/ 3015 w 17629"/>
              <a:gd name="connsiteY12" fmla="*/ 755 h 1626"/>
              <a:gd name="connsiteX13" fmla="*/ 3603 w 17629"/>
              <a:gd name="connsiteY13" fmla="*/ 637 h 1626"/>
              <a:gd name="connsiteX14" fmla="*/ 3602 w 17629"/>
              <a:gd name="connsiteY14" fmla="*/ 1177 h 1626"/>
              <a:gd name="connsiteX15" fmla="*/ 4024 w 17629"/>
              <a:gd name="connsiteY15" fmla="*/ 1176 h 1626"/>
              <a:gd name="connsiteX16" fmla="*/ 4024 w 17629"/>
              <a:gd name="connsiteY16" fmla="*/ 1626 h 1626"/>
              <a:gd name="connsiteX17" fmla="*/ 17629 w 17629"/>
              <a:gd name="connsiteY17" fmla="*/ 1621 h 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29" h="1626">
                <a:moveTo>
                  <a:pt x="0" y="1621"/>
                </a:moveTo>
                <a:lnTo>
                  <a:pt x="1899" y="1621"/>
                </a:lnTo>
                <a:lnTo>
                  <a:pt x="1899" y="1378"/>
                </a:lnTo>
                <a:lnTo>
                  <a:pt x="2246" y="1378"/>
                </a:lnTo>
                <a:lnTo>
                  <a:pt x="2244" y="982"/>
                </a:lnTo>
                <a:cubicBezTo>
                  <a:pt x="2417" y="980"/>
                  <a:pt x="2593" y="975"/>
                  <a:pt x="2765" y="975"/>
                </a:cubicBezTo>
                <a:lnTo>
                  <a:pt x="2765" y="1290"/>
                </a:lnTo>
                <a:lnTo>
                  <a:pt x="2617" y="1291"/>
                </a:lnTo>
                <a:lnTo>
                  <a:pt x="2617" y="133"/>
                </a:lnTo>
                <a:lnTo>
                  <a:pt x="3295" y="0"/>
                </a:lnTo>
                <a:cubicBezTo>
                  <a:pt x="3296" y="468"/>
                  <a:pt x="3298" y="1057"/>
                  <a:pt x="3294" y="1533"/>
                </a:cubicBezTo>
                <a:lnTo>
                  <a:pt x="3015" y="1535"/>
                </a:lnTo>
                <a:lnTo>
                  <a:pt x="3015" y="755"/>
                </a:lnTo>
                <a:lnTo>
                  <a:pt x="3603" y="637"/>
                </a:lnTo>
                <a:lnTo>
                  <a:pt x="3602" y="1177"/>
                </a:lnTo>
                <a:lnTo>
                  <a:pt x="4024" y="1176"/>
                </a:lnTo>
                <a:lnTo>
                  <a:pt x="4024" y="1626"/>
                </a:lnTo>
                <a:lnTo>
                  <a:pt x="17629" y="1621"/>
                </a:lnTo>
              </a:path>
            </a:pathLst>
          </a:cu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9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33477" y="3106297"/>
            <a:ext cx="7725045" cy="1159200"/>
          </a:xfrm>
        </p:spPr>
        <p:txBody>
          <a:bodyPr/>
          <a:lstStyle/>
          <a:p>
            <a:r>
              <a:rPr lang="zh-CN" altLang="en-US"/>
              <a:t>图像处理</a:t>
            </a:r>
            <a:r>
              <a:rPr lang="zh-CN" altLang="en-US"/>
              <a:t>大作业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3513000" y="1376507"/>
            <a:ext cx="5166000" cy="1602000"/>
          </a:xfrm>
        </p:spPr>
        <p:txBody>
          <a:bodyPr/>
          <a:lstStyle/>
          <a:p>
            <a:r>
              <a:rPr lang="en-US" altLang="zh-CN"/>
              <a:t>PART ONE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旋转</a:t>
            </a:r>
            <a:endParaRPr lang="zh-CN" altLang="en-US"/>
          </a:p>
        </p:txBody>
      </p:sp>
      <p:pic>
        <p:nvPicPr>
          <p:cNvPr id="4" name="图片 3" descr="旋转角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810" y="1376680"/>
            <a:ext cx="2543175" cy="1524000"/>
          </a:xfrm>
          <a:prstGeom prst="rect">
            <a:avLst/>
          </a:prstGeom>
        </p:spPr>
      </p:pic>
      <p:pic>
        <p:nvPicPr>
          <p:cNvPr id="5" name="图片 4" descr="旋转图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145" y="1237615"/>
            <a:ext cx="5347970" cy="56203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水平翻转</a:t>
            </a:r>
            <a:endParaRPr lang="zh-CN" altLang="en-US"/>
          </a:p>
        </p:txBody>
      </p:sp>
      <p:pic>
        <p:nvPicPr>
          <p:cNvPr id="4" name="图片 3" descr="水平翻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3910" y="1301750"/>
            <a:ext cx="6069330" cy="5631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提取目标</a:t>
            </a:r>
            <a:endParaRPr lang="zh-CN" altLang="en-US"/>
          </a:p>
        </p:txBody>
      </p:sp>
      <p:pic>
        <p:nvPicPr>
          <p:cNvPr id="4" name="图片 3" descr="提取目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" y="1701165"/>
            <a:ext cx="5912485" cy="5261610"/>
          </a:xfrm>
          <a:prstGeom prst="rect">
            <a:avLst/>
          </a:prstGeom>
        </p:spPr>
      </p:pic>
      <p:pic>
        <p:nvPicPr>
          <p:cNvPr id="5" name="图片 4" descr="目标提取结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820" y="1216660"/>
            <a:ext cx="6079490" cy="56413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特征</a:t>
            </a:r>
            <a:r>
              <a:rPr lang="zh-CN" altLang="en-US"/>
              <a:t>提取</a:t>
            </a:r>
            <a:endParaRPr lang="zh-CN" altLang="en-US"/>
          </a:p>
        </p:txBody>
      </p:sp>
      <p:pic>
        <p:nvPicPr>
          <p:cNvPr id="4" name="图片 3" descr="特征提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927225"/>
            <a:ext cx="4979035" cy="4431030"/>
          </a:xfrm>
          <a:prstGeom prst="rect">
            <a:avLst/>
          </a:prstGeom>
        </p:spPr>
      </p:pic>
      <p:pic>
        <p:nvPicPr>
          <p:cNvPr id="5" name="图片 4" descr="特征提取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605" y="1301750"/>
            <a:ext cx="5949950" cy="52946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特征</a:t>
            </a:r>
            <a:r>
              <a:rPr lang="zh-CN" altLang="en-US"/>
              <a:t>提取</a:t>
            </a:r>
            <a:endParaRPr lang="zh-CN" altLang="en-US"/>
          </a:p>
        </p:txBody>
      </p:sp>
      <p:pic>
        <p:nvPicPr>
          <p:cNvPr id="4" name="图片 3" descr="LBP特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70710"/>
            <a:ext cx="5398135" cy="4804410"/>
          </a:xfrm>
          <a:prstGeom prst="rect">
            <a:avLst/>
          </a:prstGeom>
        </p:spPr>
      </p:pic>
      <p:pic>
        <p:nvPicPr>
          <p:cNvPr id="5" name="图片 4" descr="部分特征数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135" y="3049905"/>
            <a:ext cx="6828155" cy="3305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</a:t>
            </a:r>
            <a:r>
              <a:rPr lang="zh-CN" altLang="en-US"/>
              <a:t>噪声</a:t>
            </a:r>
            <a:endParaRPr lang="zh-CN" altLang="en-US"/>
          </a:p>
        </p:txBody>
      </p:sp>
      <p:pic>
        <p:nvPicPr>
          <p:cNvPr id="4" name="图片 3" descr="添加噪声参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" y="1870710"/>
            <a:ext cx="3552825" cy="2133600"/>
          </a:xfrm>
          <a:prstGeom prst="rect">
            <a:avLst/>
          </a:prstGeom>
        </p:spPr>
      </p:pic>
      <p:pic>
        <p:nvPicPr>
          <p:cNvPr id="5" name="图片 4" descr="加噪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40" y="1144905"/>
            <a:ext cx="6492240" cy="57772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空间域</a:t>
            </a:r>
            <a:r>
              <a:rPr lang="zh-CN" altLang="en-US"/>
              <a:t>滤波</a:t>
            </a:r>
            <a:endParaRPr lang="zh-CN" altLang="en-US"/>
          </a:p>
          <a:p>
            <a:r>
              <a:rPr lang="zh-CN" altLang="en-US"/>
              <a:t>均值</a:t>
            </a:r>
            <a:r>
              <a:rPr lang="zh-CN" altLang="en-US"/>
              <a:t>滤波</a:t>
            </a:r>
            <a:endParaRPr lang="zh-CN" altLang="en-US"/>
          </a:p>
        </p:txBody>
      </p:sp>
      <p:pic>
        <p:nvPicPr>
          <p:cNvPr id="4" name="图片 3" descr="均值滤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4970" y="1301750"/>
            <a:ext cx="6102985" cy="5431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空间域</a:t>
            </a:r>
            <a:r>
              <a:rPr lang="zh-CN" altLang="en-US"/>
              <a:t>滤波</a:t>
            </a:r>
            <a:endParaRPr lang="zh-CN" altLang="en-US"/>
          </a:p>
          <a:p>
            <a:r>
              <a:rPr lang="zh-CN" altLang="en-US"/>
              <a:t>中值</a:t>
            </a:r>
            <a:r>
              <a:rPr lang="zh-CN" altLang="en-US"/>
              <a:t>滤波</a:t>
            </a:r>
            <a:endParaRPr lang="zh-CN" altLang="en-US"/>
          </a:p>
        </p:txBody>
      </p:sp>
      <p:pic>
        <p:nvPicPr>
          <p:cNvPr id="4" name="图片 3" descr="中值滤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" y="2466975"/>
            <a:ext cx="4810125" cy="4281170"/>
          </a:xfrm>
          <a:prstGeom prst="rect">
            <a:avLst/>
          </a:prstGeom>
        </p:spPr>
      </p:pic>
      <p:pic>
        <p:nvPicPr>
          <p:cNvPr id="5" name="图片 4" descr="中值滤波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20" y="1018540"/>
            <a:ext cx="6438900" cy="57296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频域</a:t>
            </a:r>
            <a:r>
              <a:rPr lang="zh-CN" altLang="en-US"/>
              <a:t>滤波</a:t>
            </a:r>
            <a:endParaRPr lang="zh-CN" altLang="en-US"/>
          </a:p>
        </p:txBody>
      </p:sp>
      <p:pic>
        <p:nvPicPr>
          <p:cNvPr id="4" name="图片 3" descr="频域滤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7995" y="1301750"/>
            <a:ext cx="6242685" cy="5554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收获与感想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这些实验表明了</a:t>
            </a:r>
            <a:r>
              <a:rPr lang="en-US" altLang="zh-CN">
                <a:solidFill>
                  <a:schemeClr val="tx1"/>
                </a:solidFill>
              </a:rPr>
              <a:t>MATLAB</a:t>
            </a:r>
            <a:r>
              <a:rPr lang="zh-CN" altLang="en-US">
                <a:solidFill>
                  <a:schemeClr val="tx1"/>
                </a:solidFill>
              </a:rPr>
              <a:t>在复杂图像处理任务中的应用灵活性和强大功能。利用</a:t>
            </a:r>
            <a:r>
              <a:rPr lang="en-US" altLang="zh-CN">
                <a:solidFill>
                  <a:schemeClr val="tx1"/>
                </a:solidFill>
              </a:rPr>
              <a:t>MATLAB</a:t>
            </a:r>
            <a:r>
              <a:rPr lang="zh-CN" altLang="en-US">
                <a:solidFill>
                  <a:schemeClr val="tx1"/>
                </a:solidFill>
              </a:rPr>
              <a:t>内置函数和算法可以有效地解决实际问题，同时也需要对算法参数进行适当的调整和优化，以适应特定的应用场景和需求。通过今天的学习，可以更深入理解图像处理中的灰度化、对比度增强和去雾加噪滤波等技术，这对于日后的学习乃至于工作都具有重要意义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GUI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GU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6570" y="1407795"/>
            <a:ext cx="8261350" cy="5201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zh-CN" altLang="en-US"/>
              <a:t>谢谢</a:t>
            </a:r>
            <a:r>
              <a:rPr lang="zh-CN" altLang="en-US"/>
              <a:t>大家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/>
          </a:bodyPr>
          <a:p>
            <a:pPr algn="l"/>
            <a:r>
              <a:rPr lang="en-US" altLang="zh-CN"/>
              <a:t>Git hub </a:t>
            </a:r>
            <a:r>
              <a:rPr lang="zh-CN" altLang="en-US"/>
              <a:t>链接：</a:t>
            </a:r>
            <a:br>
              <a:rPr lang="zh-CN" altLang="en-US"/>
            </a:br>
            <a:r>
              <a:rPr lang="en-US" altLang="zh-CN"/>
              <a:t>https://github.com/lkjikh/picture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/>
        <p:txBody>
          <a:bodyPr/>
          <a:p>
            <a:pPr algn="ctr"/>
            <a:r>
              <a:rPr lang="zh-CN" altLang="en-US"/>
              <a:t>刘志勇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加载</a:t>
            </a:r>
            <a:r>
              <a:rPr lang="zh-CN" altLang="en-US"/>
              <a:t>图像</a:t>
            </a:r>
            <a:endParaRPr lang="zh-CN" altLang="en-US"/>
          </a:p>
        </p:txBody>
      </p:sp>
      <p:pic>
        <p:nvPicPr>
          <p:cNvPr id="7" name="图片 6" descr="加载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4070" y="1423670"/>
            <a:ext cx="8761095" cy="5372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灰度化</a:t>
            </a:r>
            <a:endParaRPr lang="zh-CN" altLang="en-US"/>
          </a:p>
        </p:txBody>
      </p:sp>
      <p:pic>
        <p:nvPicPr>
          <p:cNvPr id="4" name="图片 3" descr="灰度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1670" y="1212215"/>
            <a:ext cx="6086475" cy="55733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灰度</a:t>
            </a:r>
            <a:r>
              <a:rPr lang="zh-CN" altLang="en-US"/>
              <a:t>直方图</a:t>
            </a:r>
            <a:endParaRPr lang="zh-CN" altLang="en-US"/>
          </a:p>
        </p:txBody>
      </p:sp>
      <p:pic>
        <p:nvPicPr>
          <p:cNvPr id="4" name="图片 3" descr="灰度直方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7220" y="56515"/>
            <a:ext cx="770699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对比度</a:t>
            </a:r>
            <a:r>
              <a:rPr lang="zh-CN" altLang="en-US"/>
              <a:t>增强</a:t>
            </a:r>
            <a:endParaRPr lang="zh-CN" altLang="en-US"/>
          </a:p>
        </p:txBody>
      </p:sp>
      <p:pic>
        <p:nvPicPr>
          <p:cNvPr id="4" name="图片 3" descr="对比度增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3610" y="0"/>
            <a:ext cx="8708390" cy="6800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直方图</a:t>
            </a:r>
            <a:r>
              <a:rPr lang="zh-CN" altLang="en-US"/>
              <a:t>均衡化</a:t>
            </a:r>
            <a:endParaRPr lang="zh-CN" altLang="en-US"/>
          </a:p>
        </p:txBody>
      </p:sp>
      <p:pic>
        <p:nvPicPr>
          <p:cNvPr id="4" name="图片 3" descr="直方图均衡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5005" y="48260"/>
            <a:ext cx="770699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直方图</a:t>
            </a:r>
            <a:r>
              <a:rPr lang="zh-CN" altLang="en-US"/>
              <a:t>配准</a:t>
            </a:r>
            <a:endParaRPr lang="zh-CN" altLang="en-US"/>
          </a:p>
        </p:txBody>
      </p:sp>
      <p:pic>
        <p:nvPicPr>
          <p:cNvPr id="4" name="图片 3" descr="直方图配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0" y="20955"/>
            <a:ext cx="7683500" cy="68370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边缘检测</a:t>
            </a:r>
            <a:endParaRPr lang="zh-CN" altLang="en-US"/>
          </a:p>
        </p:txBody>
      </p:sp>
      <p:pic>
        <p:nvPicPr>
          <p:cNvPr id="4" name="图片 3" descr="边缘检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8320" y="0"/>
            <a:ext cx="770699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3"/>
</p:tagLst>
</file>

<file path=ppt/tags/tag18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20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编辑母版标题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2"/>
</p:tagLst>
</file>

<file path=ppt/tags/tag25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3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50"/>
</p:tagLst>
</file>

<file path=ppt/tags/tag3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36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37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UNIT_VALUE" val="20"/>
</p:tagLst>
</file>

<file path=ppt/tags/tag38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39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4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44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5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59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7"/>
</p:tagLst>
</file>

<file path=ppt/tags/tag62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50"/>
</p:tagLst>
</file>

<file path=ppt/tags/tag63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p="http://schemas.openxmlformats.org/presentationml/2006/main">
  <p:tag name="KSO_WM_UNIT_TYPE" val="f"/>
  <p:tag name="KSO_WM_UNIT_SUBTYPE" val="d"/>
  <p:tag name="KSO_WM_UNIT_INDEX" val="2"/>
  <p:tag name="KSO_WM_BEAUTIFY_FLAG" val="#wm#"/>
  <p:tag name="KSO_WM_TAG_VERSION" val="3.0"/>
  <p:tag name="KSO_WM_UNIT_PRESET_TEXT" val="联系方式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20"/>
</p:tagLst>
</file>

<file path=ppt/tags/tag67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6"/>
</p:tagLst>
</file>

<file path=ppt/tags/tag6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5894"/>
</p:tagLst>
</file>

<file path=ppt/tags/tag7.xml><?xml version="1.0" encoding="utf-8"?>
<p:tagLst xmlns:p="http://schemas.openxmlformats.org/presentationml/2006/main">
  <p:tag name="KSO_WM_UNIT_TYPE" val="f"/>
  <p:tag name="KSO_WM_UNIT_SUBTYPE" val="d"/>
  <p:tag name="KSO_WM_UNIT_INDEX" val="2"/>
  <p:tag name="KSO_WM_BEAUTIFY_FLAG" val="#wm#"/>
  <p:tag name="KSO_WM_TAG_VERSION" val="3.0"/>
  <p:tag name="KSO_WM_UNIT_PRESET_TEXT" val="联系方式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20"/>
</p:tagLst>
</file>

<file path=ppt/tags/tag7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5894"/>
</p:tagLst>
</file>

<file path=ppt/tags/tag71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5894"/>
  <p:tag name="KSO_WM_TEMPLATE_CATEGORY" val="custom"/>
  <p:tag name="KSO_WM_TEMPLATE_MASTER_TYPE" val="0"/>
</p:tagLst>
</file>

<file path=ppt/tags/tag7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894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94"/>
  <p:tag name="KSO_WM_TEMPLATE_CATEGORY" val="custom"/>
  <p:tag name="KSO_WM_UNIT_ISCONTENTSTITLE" val="0"/>
  <p:tag name="KSO_WM_UNIT_TEXT_TYPE" val="1"/>
  <p:tag name="KSO_WM_UNIT_PRESET_TEXT" val="单击添加章节标题"/>
</p:tagLst>
</file>

<file path=ppt/tags/tag76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5894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94"/>
  <p:tag name="KSO_WM_TEMPLATE_CATEGORY" val="custom"/>
</p:tagLst>
</file>

<file path=ppt/tags/tag77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94"/>
  <p:tag name="KSO_WM_TEMPLATE_CATEGORY" val="custom"/>
  <p:tag name="KSO_WM_SLIDE_INDEX" val="7"/>
  <p:tag name="KSO_WM_SLIDE_ID" val="custom20235894_7"/>
  <p:tag name="KSO_WM_TEMPLATE_MASTER_TYPE" val="0"/>
  <p:tag name="KSO_WM_SLIDE_LAYOUT" val="a_e"/>
  <p:tag name="KSO_WM_SLIDE_LAYOUT_CNT" val="1_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6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heme/theme1.xml><?xml version="1.0" encoding="utf-8"?>
<a:theme xmlns:a="http://schemas.openxmlformats.org/drawingml/2006/main" name="城市线条职场办公商务风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自定义 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WPS 演示</Application>
  <PresentationFormat>宽屏</PresentationFormat>
  <Paragraphs>54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城市线条职场办公商务风</vt:lpstr>
      <vt:lpstr>单击添加章节标题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粥尚温</cp:lastModifiedBy>
  <cp:revision>156</cp:revision>
  <dcterms:created xsi:type="dcterms:W3CDTF">2019-06-19T02:08:00Z</dcterms:created>
  <dcterms:modified xsi:type="dcterms:W3CDTF">2024-12-24T14:03:06Z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9216451DC66849078215A8F10904A890_11</vt:lpwstr>
  </property>
</Properties>
</file>