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58" r:id="rId6"/>
    <p:sldId id="257" r:id="rId7"/>
    <p:sldId id="259" r:id="rId8"/>
    <p:sldId id="266" r:id="rId9"/>
    <p:sldId id="270" r:id="rId10"/>
    <p:sldId id="267" r:id="rId11"/>
    <p:sldId id="271" r:id="rId12"/>
    <p:sldId id="263" r:id="rId13"/>
    <p:sldId id="264" r:id="rId14"/>
    <p:sldId id="265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BA11B2-E351-4B32-9D68-62040033E4DA}">
          <p14:sldIdLst>
            <p14:sldId id="256"/>
            <p14:sldId id="260"/>
            <p14:sldId id="261"/>
            <p14:sldId id="262"/>
            <p14:sldId id="258"/>
            <p14:sldId id="257"/>
            <p14:sldId id="259"/>
            <p14:sldId id="266"/>
            <p14:sldId id="270"/>
            <p14:sldId id="267"/>
            <p14:sldId id="271"/>
            <p14:sldId id="263"/>
            <p14:sldId id="264"/>
            <p14:sldId id="265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2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9BC1-B13D-4A20-B0CF-E64D88272172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latin typeface="+mn-lt"/>
              </a:rPr>
              <a:t>ICIA – </a:t>
            </a:r>
            <a:r>
              <a:rPr lang="ko-KR" altLang="en-US" dirty="0">
                <a:latin typeface="+mn-lt"/>
              </a:rPr>
              <a:t>미디어 쿼리를 활용한 </a:t>
            </a:r>
            <a:r>
              <a:rPr lang="ko-KR" altLang="en-US" dirty="0" err="1">
                <a:latin typeface="+mn-lt"/>
              </a:rPr>
              <a:t>반응형</a:t>
            </a:r>
            <a:r>
              <a:rPr lang="ko-KR" altLang="en-US" dirty="0">
                <a:latin typeface="+mn-lt"/>
              </a:rPr>
              <a:t> 웹 </a:t>
            </a:r>
            <a:r>
              <a:rPr lang="ko-KR" altLang="en-US" dirty="0" err="1">
                <a:latin typeface="+mn-lt"/>
              </a:rPr>
              <a:t>콘텐츠</a:t>
            </a:r>
            <a:r>
              <a:rPr lang="ko-KR" altLang="en-US" dirty="0">
                <a:latin typeface="+mn-lt"/>
              </a:rPr>
              <a:t> 개발자 양성과정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 err="1">
                <a:latin typeface="+mn-lt"/>
              </a:rPr>
              <a:t>회차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ICIA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미디어 쿼리를 활용한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웹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콘텐츠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개발자 양성과정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회차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latin typeface="Arial Black" panose="020B0A04020102020204" pitchFamily="34" charset="0"/>
              </a:rPr>
              <a:t>DB </a:t>
            </a:r>
            <a:r>
              <a:rPr lang="ko-KR" altLang="en-US" sz="6600" dirty="0">
                <a:latin typeface="Arial Black" panose="020B0A04020102020204" pitchFamily="34" charset="0"/>
              </a:rPr>
              <a:t>정의서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0FBC5B-5574-4070-BB02-AEBCEA38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74496"/>
              </p:ext>
            </p:extLst>
          </p:nvPr>
        </p:nvGraphicFramePr>
        <p:xfrm>
          <a:off x="4472247" y="5229200"/>
          <a:ext cx="43955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2021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GOTO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팀            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오구오구 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49515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9CB0434-197C-49A3-8886-6216FB2BC084}"/>
              </a:ext>
            </a:extLst>
          </p:cNvPr>
          <p:cNvGrpSpPr/>
          <p:nvPr/>
        </p:nvGrpSpPr>
        <p:grpSpPr>
          <a:xfrm>
            <a:off x="243840" y="843718"/>
            <a:ext cx="7936992" cy="418135"/>
            <a:chOff x="158496" y="1819078"/>
            <a:chExt cx="7936992" cy="41813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FB6136-D620-4923-86CB-11F7BD550363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9B23D9-A696-422C-ABED-1A6B3C62B74F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dirty="0">
                  <a:solidFill>
                    <a:schemeClr val="bg1"/>
                  </a:solidFill>
                </a:rPr>
                <a:t>기반 </a:t>
              </a:r>
              <a:r>
                <a:rPr lang="en-US" altLang="ko-KR" dirty="0">
                  <a:solidFill>
                    <a:schemeClr val="bg1"/>
                  </a:solidFill>
                </a:rPr>
                <a:t>Back-End </a:t>
              </a:r>
              <a:r>
                <a:rPr lang="ko-KR" altLang="en-US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0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H_INFO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호텔정보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76815"/>
              </p:ext>
            </p:extLst>
          </p:nvPr>
        </p:nvGraphicFramePr>
        <p:xfrm>
          <a:off x="282633" y="1161720"/>
          <a:ext cx="8611984" cy="5625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05503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52394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43096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41722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5770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7992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05748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384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IN_HOCODE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호텔정보</a:t>
                      </a: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호텔코드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INCODE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정보코드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INWIFI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와이파이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INBREAK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조식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호텔조식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INPARKING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호텔주차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INCIN_EARLY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이른 체크인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이른 체크인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INCOUT_LATE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늦은 체크아웃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늦은 체크아웃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INCIN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체크인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체크인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INCOUT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체크아웃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체크아웃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INDETAIL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세부사항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세부사항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853943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803172-8C80-4EDC-920F-5A60711BAF99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E16530-FA50-40A7-BC8E-EA9230207810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0D7EA-017F-4C3B-83E5-0DC019E21A8A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07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0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</a:t>
            </a:r>
            <a:r>
              <a:rPr lang="ko-KR" altLang="en-US" dirty="0"/>
              <a:t>호텔 룸 정보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80378"/>
              </p:ext>
            </p:extLst>
          </p:nvPr>
        </p:nvGraphicFramePr>
        <p:xfrm>
          <a:off x="282633" y="1161720"/>
          <a:ext cx="8611984" cy="5370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05503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52394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43096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41722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5770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7992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05748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384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RO_HOCODE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</a:t>
                      </a:r>
                      <a:r>
                        <a:rPr lang="en-US" altLang="ko-KR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호텔코드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ROCODE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방코드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RONAME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방이름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ROFILENAME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6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방사진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RODETAIL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방정보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ROMINPER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최소인원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6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최소인원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ROMAXPER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최대인원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6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최대인원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ROPRICE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6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방가격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RONUM 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6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06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방번호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RO_HOCODE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6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</a:t>
                      </a:r>
                      <a:r>
                        <a:rPr lang="en-US" altLang="ko-KR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6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호텔코드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853943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803172-8C80-4EDC-920F-5A60711BAF99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E16530-FA50-40A7-BC8E-EA9230207810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0D7EA-017F-4C3B-83E5-0DC019E21A8A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93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예약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29627"/>
              </p:ext>
            </p:extLst>
          </p:nvPr>
        </p:nvGraphicFramePr>
        <p:xfrm>
          <a:off x="282632" y="1296785"/>
          <a:ext cx="8611984" cy="551410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64290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9062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50166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18979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76775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271889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예약코드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B_MCODE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아이디 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B_CTCODE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지역코드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지역코드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B_HOCODE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호텔코드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호텔코드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B_ROCODE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BPERSON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인원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예약인원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BCHECKIN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예약날짜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BCHECKOUT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예약날짜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체크아웃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4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BDRAWUP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예약시간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예약시간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BREQUEST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특별요청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특별요청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BPRICE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예약가격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81454" y="853943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4FDAB3-C438-4F26-8429-3A77EA431096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98FD5F-A1EB-4D7C-9CCC-B9789AA2B18A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58A75A-3707-484A-8678-AF1EC18C4F95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77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후기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47731"/>
              </p:ext>
            </p:extLst>
          </p:nvPr>
        </p:nvGraphicFramePr>
        <p:xfrm>
          <a:off x="282632" y="1296785"/>
          <a:ext cx="86119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70176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50166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18979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76775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271889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VCODE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후기코드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후기코드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V_HOCODE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후기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호텔코드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후기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호텔코드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VWRITER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후기 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VCONTENT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후기내용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VSCORE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 점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후기 별 점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VDRAWUP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후기작성날짜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V_BCODE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B0B7B5-D979-4974-8CA7-8A0F065B3351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6647A6-B555-4E67-9493-E0D729EB524E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03E07D-D66C-4D6D-9B23-4AC1378CB04F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89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리뷰</a:t>
            </a:r>
            <a:r>
              <a:rPr lang="en-US" altLang="ko-KR" dirty="0"/>
              <a:t> </a:t>
            </a:r>
            <a:r>
              <a:rPr lang="ko-KR" altLang="en-US" dirty="0"/>
              <a:t>좋아요 기록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82880"/>
              </p:ext>
            </p:extLst>
          </p:nvPr>
        </p:nvGraphicFramePr>
        <p:xfrm>
          <a:off x="282632" y="1296785"/>
          <a:ext cx="86119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70176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50166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18979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76775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271889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HI_VCODE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좋아요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후기코드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좋아요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후기코드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HIID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좋아요</a:t>
                      </a:r>
                      <a:r>
                        <a:rPr lang="en-US" altLang="ko-KR" sz="1100" u="none" strike="noStrike" baseline="0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baseline="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좋아요 누른 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HICHECKLIKE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좋아요 확인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좋아요 확인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D6A339-9CC0-4A23-AD0C-8445D616383D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1C7EE3-614E-44C2-9249-ADA001F4C7F3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744BD-9626-4F77-A846-3C29D2411F31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25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182881" y="515388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 err="1"/>
              <a:t>맛집</a:t>
            </a:r>
            <a:r>
              <a:rPr lang="ko-KR" altLang="en-US" dirty="0"/>
              <a:t> 정보 관리</a:t>
            </a:r>
          </a:p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21031"/>
              </p:ext>
            </p:extLst>
          </p:nvPr>
        </p:nvGraphicFramePr>
        <p:xfrm>
          <a:off x="282632" y="1296785"/>
          <a:ext cx="8611984" cy="51109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1347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058196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70176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50166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47558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706100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76775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271889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물리명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기본값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키여부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컬럼설명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RE_CTCODE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지역코드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맛집 지역코드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맛집 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RE_NAME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N.N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맛집 이름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READDR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N.N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맛집 주소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REFILENAME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맛집 사진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REINTRO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홍보 문구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N.N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맛집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홍보 문구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0F9C67-5E39-412D-B5AF-549A10BC1490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B56A00-6CA6-4A35-87C4-EDA96022A87A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065CB-54AD-480D-825A-514BE25ECF2F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38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LANDMARK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관광지 정보 관리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68564"/>
              </p:ext>
            </p:extLst>
          </p:nvPr>
        </p:nvGraphicFramePr>
        <p:xfrm>
          <a:off x="282632" y="1296785"/>
          <a:ext cx="86119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70176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50166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18979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76775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271889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컬럼설명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LA_CTCODE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지역코드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관광지 지역코드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관광지 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N.N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관광지이름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LAADDR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N.N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관광지주소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LAFILENAME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관광지 사진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LAINTRO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홍보 문구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N.N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관광지 홍보 문구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3C5D66-5215-4726-842B-853D1B31F702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4C7D47-72E4-4174-9AE0-D762E4996CAC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B4B82A-D24F-481D-9C84-9847DE81D308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3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46110"/>
              </p:ext>
            </p:extLst>
          </p:nvPr>
        </p:nvGraphicFramePr>
        <p:xfrm>
          <a:off x="282632" y="1296785"/>
          <a:ext cx="86119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41722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5770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6170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07570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UQ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MPASSWORD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이름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MPHONE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MBIRTH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생년월일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MEMAIL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이메일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5DA777-A23D-49AB-890F-15CE772D4403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D7D8BD-6D79-47EE-8DB9-9CA7B48992BB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10DA5-1481-4084-BE08-3F1B36E068E0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58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업체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2776"/>
              </p:ext>
            </p:extLst>
          </p:nvPr>
        </p:nvGraphicFramePr>
        <p:xfrm>
          <a:off x="282632" y="1296785"/>
          <a:ext cx="8611984" cy="508209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41722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5770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6170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07570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CMID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UQ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CMPASSWORD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업체 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업체 이름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CMPHONE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 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CMEMAIL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 이메일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CMADDRESS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업체 주소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91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CMCHECK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 승인 여부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 승인 여부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004535-D9EB-4E65-8548-6CF92AE3A186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F8255B-FA2A-4BA1-990D-554C5416521A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2C3739-F456-4F0B-AB1A-66BE19286482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45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QCATEGORY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질문 카테고리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13252"/>
              </p:ext>
            </p:extLst>
          </p:nvPr>
        </p:nvGraphicFramePr>
        <p:xfrm>
          <a:off x="282632" y="1296785"/>
          <a:ext cx="86119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41722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5770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6170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07570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QCCODE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QCNAME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C5AB7B-D72F-4351-9B1F-7A6BF4FDE552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B829DF-E2D6-4E30-B7D8-DADABCC42EA0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3F4B85-8A5E-4FE2-A626-2BE66E57B292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8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고객센터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59022"/>
              </p:ext>
            </p:extLst>
          </p:nvPr>
        </p:nvGraphicFramePr>
        <p:xfrm>
          <a:off x="282632" y="1296785"/>
          <a:ext cx="86119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959160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1002643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41722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5770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6170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07570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고객센터코드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고객센터코드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HE_QCCODE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카테고리코드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카테고리코드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HE_MID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HETITLE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문의제목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문의제목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HECONTENT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문의내용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문의내용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HEANSWER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문의답변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문의답변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HEDATE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문의날짜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문의날짜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7E29F6-E0CB-4927-9E2A-0333F87F8110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8A403C-9DF0-4D83-A443-FCEE304C2FAA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F3BE0E-DFFC-41C4-AC21-ED07BACBBC86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82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FAQ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자주 묻는 질문 </a:t>
            </a:r>
            <a:r>
              <a:rPr lang="en-US" altLang="ko-KR" dirty="0"/>
              <a:t>(FAQ)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83860"/>
              </p:ext>
            </p:extLst>
          </p:nvPr>
        </p:nvGraphicFramePr>
        <p:xfrm>
          <a:off x="282632" y="1296785"/>
          <a:ext cx="86119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70176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50166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18979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76775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271889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질문코드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질문코드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FAQ_QCCODE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질문카테고리코드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질문카테고리코드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FAQTITLE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질문제목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질문제목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FAQCONTENT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질문내용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질문내용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6D7B21-4A93-456D-8598-46F4EE8551E3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FB49EB-2E64-4AFB-91A9-E82D982FB9C2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509258-EFA0-4510-9223-1D2FAEC270EA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58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지역 구분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70097"/>
              </p:ext>
            </p:extLst>
          </p:nvPr>
        </p:nvGraphicFramePr>
        <p:xfrm>
          <a:off x="282632" y="1296785"/>
          <a:ext cx="86119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70176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50166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18979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76775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271889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CTCODE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지역코드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지역이름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지역이름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서울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CTDIVIDE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나눠진 지역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나눠진 지역 북동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CTBOROUGH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지역구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지역구 강북구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738BE5-6E4E-4A50-A1E9-8DFFB29FA04E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AC04EE-513E-4A2C-83D8-4C68605954BE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3FEBE7-FAD6-4A23-B4C6-3FDCCC33C0F3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42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호텔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10065"/>
              </p:ext>
            </p:extLst>
          </p:nvPr>
        </p:nvGraphicFramePr>
        <p:xfrm>
          <a:off x="282632" y="1296785"/>
          <a:ext cx="8527728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407014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77030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6093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475989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01041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47975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2563043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HO_CTCODE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호텔지역코드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지역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HONAME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호텔 이름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HOFILENAME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사진 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호텔 사진 파일 이름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HOADDR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주소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주소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HOSCORE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별 점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별 점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HOPUBLICIZE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홍보 멘트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홍보 멘트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HO_CID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등록 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N,N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호텔을 등록한 업체 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HOHIT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이번 달 조회수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이번 달 조회수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HOTOTALHIT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총 조회수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총 조회수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5E2804-E8F5-4EC6-BBDA-62564FDE744A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CDDD191-6415-40EB-A18A-B21ED608B84A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EA8B1E-5820-404E-AB90-A14A0F373341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12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HEART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호텔 찜 기록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40176"/>
              </p:ext>
            </p:extLst>
          </p:nvPr>
        </p:nvGraphicFramePr>
        <p:xfrm>
          <a:off x="282632" y="1296785"/>
          <a:ext cx="8611984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8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05503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152394">
                  <a:extLst>
                    <a:ext uri="{9D8B030D-6E8A-4147-A177-3AD203B41FA5}">
                      <a16:colId xmlns:a16="http://schemas.microsoft.com/office/drawing/2014/main" val="1309639424"/>
                    </a:ext>
                  </a:extLst>
                </a:gridCol>
                <a:gridCol w="943096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41722">
                  <a:extLst>
                    <a:ext uri="{9D8B030D-6E8A-4147-A177-3AD203B41FA5}">
                      <a16:colId xmlns:a16="http://schemas.microsoft.com/office/drawing/2014/main" val="2334321149"/>
                    </a:ext>
                  </a:extLst>
                </a:gridCol>
                <a:gridCol w="55770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7992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05748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찜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찜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HT_HOCODE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호텔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찜 한 호텔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HTID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되어 있는 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HTCHECK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찜 확인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찜 확인을 위한 칼럼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이면 찜등록이 되어있는 상태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803172-8C80-4EDC-920F-5A60711BAF99}"/>
              </a:ext>
            </a:extLst>
          </p:cNvPr>
          <p:cNvGrpSpPr/>
          <p:nvPr/>
        </p:nvGrpSpPr>
        <p:grpSpPr>
          <a:xfrm>
            <a:off x="-16626" y="0"/>
            <a:ext cx="9144000" cy="288000"/>
            <a:chOff x="158496" y="1819078"/>
            <a:chExt cx="7936992" cy="418135"/>
          </a:xfrm>
          <a:solidFill>
            <a:srgbClr val="558ED5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E16530-FA50-40A7-BC8E-EA9230207810}"/>
                </a:ext>
              </a:extLst>
            </p:cNvPr>
            <p:cNvSpPr/>
            <p:nvPr/>
          </p:nvSpPr>
          <p:spPr>
            <a:xfrm>
              <a:off x="158496" y="1819078"/>
              <a:ext cx="7936992" cy="418135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0D7EA-017F-4C3B-83E5-0DC019E21A8A}"/>
                </a:ext>
              </a:extLst>
            </p:cNvPr>
            <p:cNvSpPr txBox="1"/>
            <p:nvPr/>
          </p:nvSpPr>
          <p:spPr>
            <a:xfrm>
              <a:off x="158496" y="1819078"/>
              <a:ext cx="7936992" cy="338376"/>
            </a:xfrm>
            <a:prstGeom prst="rect">
              <a:avLst/>
            </a:prstGeom>
            <a:grpFill/>
            <a:ln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ICIA – Java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기반 </a:t>
              </a:r>
              <a:r>
                <a:rPr lang="en-US" altLang="ko-KR" sz="1400" dirty="0">
                  <a:solidFill>
                    <a:schemeClr val="bg1"/>
                  </a:solidFill>
                </a:rPr>
                <a:t>Back-End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개발자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84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1762</Words>
  <Application>Microsoft Office PowerPoint</Application>
  <PresentationFormat>화면 슬라이드 쇼(4:3)</PresentationFormat>
  <Paragraphs>1125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Arial Black</vt:lpstr>
      <vt:lpstr>Calibri</vt:lpstr>
      <vt:lpstr>Calibri Light</vt:lpstr>
      <vt:lpstr>Office 테마</vt:lpstr>
      <vt:lpstr>DB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V3054</dc:creator>
  <cp:lastModifiedBy>서보배</cp:lastModifiedBy>
  <cp:revision>50</cp:revision>
  <dcterms:created xsi:type="dcterms:W3CDTF">2020-03-27T05:17:52Z</dcterms:created>
  <dcterms:modified xsi:type="dcterms:W3CDTF">2021-02-15T04:22:21Z</dcterms:modified>
</cp:coreProperties>
</file>