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9" r:id="rId4"/>
    <p:sldId id="257" r:id="rId5"/>
    <p:sldId id="266" r:id="rId6"/>
    <p:sldId id="267" r:id="rId7"/>
    <p:sldId id="268" r:id="rId8"/>
    <p:sldId id="263" r:id="rId9"/>
    <p:sldId id="273" r:id="rId10"/>
    <p:sldId id="258" r:id="rId11"/>
    <p:sldId id="272" r:id="rId12"/>
    <p:sldId id="265" r:id="rId13"/>
    <p:sldId id="264" r:id="rId14"/>
    <p:sldId id="274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7"/>
  </p:normalViewPr>
  <p:slideViewPr>
    <p:cSldViewPr snapToGrid="0" snapToObjects="1">
      <p:cViewPr>
        <p:scale>
          <a:sx n="90" d="100"/>
          <a:sy n="90" d="100"/>
        </p:scale>
        <p:origin x="89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35C3B-FA73-6545-9315-4A52728F7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A708C3-5DB1-3543-8A86-7C39327A1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6A234-6ADD-EB42-A663-CF3E22C1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3A78F-F486-9144-913A-32869CB0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37288E-0762-B84A-8AA3-7C89382C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44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17CE4-ADA2-5A46-883D-ADE28A21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5892A9-9E3E-0F42-92D6-6AE14D6FE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0CC268-BFBF-C54B-B962-A27E52BE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D3931-A4F2-0647-8E4E-D6DDF104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D5183A-67AE-DC44-AE10-17AFAD31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140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A7FCC4-1F33-BC4F-9CE9-0E6207FCB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E06E17-BBBF-8C4A-8C64-3678716FE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37D650-9259-E448-9422-1D16BF3A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B2309C-4440-3243-955C-6E96EC6D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55947C-6EC6-1A4B-9AFA-738FD53A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970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A3139-2A5B-8742-8339-F7F7DF1C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5DB642-ADE5-3F46-812C-A102BF05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A87DDA-B8D5-1842-B5BB-EA7E9A55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B66CEF-0F67-8848-A565-F90DB093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96CC3D-9418-D841-9F78-04DC9232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0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92BEE-6687-3F43-A873-0DD23DE6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64D4AE-CBFB-FB4B-A2ED-0A861429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B43478-5147-2444-BD02-B7DF6938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3AB219-0CD4-6649-9798-7030A678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AEA14-589E-6D46-9AE9-134593D2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898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0F6DE-A175-B34F-81D3-BE227EAF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FFD89-A2B8-2E4E-9EB0-890A2A1C1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AFFC59-CFAC-E54C-889B-297702269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631A1D-3B48-464F-B8D6-DFC57C18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5E1F18-E9C5-774B-934B-104E489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89ACB9-0392-B348-A424-276F12BE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257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C1AA6-4DC1-7448-8B59-8DAD143B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5DAE0F-D6B4-534F-A9BD-2069FEBA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91A154-0C03-DE41-B041-6EB93C6E5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B25279-E1A7-0B4C-AE38-8F9ACC9CB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4E0A87-BCCE-9D43-8485-8B7AF6A1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C228EA-AE9A-7D42-80EE-A15E5DB0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AEB537-41C2-8649-846B-BA7546D9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120857-E9D8-0949-A20C-7E951053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394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4DDD8-6FD1-604F-8DCE-2B86023D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B449F48-6B5C-F346-A1A3-7D8D84F1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04C11E-94C7-8A4F-A22D-2A4B96DE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2D3BD4-DBC4-5C4E-85D2-AD834176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9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4677FB-DE82-2444-9DC9-12F86359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4E34E5-426F-144B-A138-39A6629E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521924-5853-5E4D-93C6-8131BFB4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207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A278B-E970-544D-87C4-7AA56F88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385DAC-6662-1141-893D-7C263732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E4BB87-5134-9A4D-A494-F60E72FC1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AAA29D-39EB-F749-B81F-0C481E22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5E2506-23EB-B249-80EE-B4FB6356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2199CE-6485-DD4A-BC39-7177EC80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16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C5AED-829B-BE4E-B169-10EA9F95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9094FB-51B2-B94E-939D-8FB7A6E73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9DB886-7B3A-8449-860F-1EF70C0AD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D106D9-0D50-FF4B-A36B-8B0153C5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F2700F-8D9F-8B4B-B10E-72CDC9BE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9F23BC-BD92-1640-8E64-C680947C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767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94E384-0A04-F641-A105-6D16DC25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5EC66F-19DA-0845-90CB-9B4A5FB86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F90025-BCB2-B94F-8B01-C8F3D73E1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7DD81-C35D-C54C-9105-D4D40C76D6C6}" type="datetimeFigureOut">
              <a:rPr kumimoji="1" lang="zh-TW" altLang="en-US" smtClean="0"/>
              <a:t>2022/1/3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E2D97A-B035-4C48-9FB4-2B3A68647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7052D1-73B1-6B43-A9F7-E23AF2FD8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7D06-BBBE-9940-8523-2ABD793579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85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usaviSajad/ECG-Heartbeat-Classification-seq2seq-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42D90-2E73-BC48-ADAD-0FF5256C7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軟體設計期末報告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DB7E11-9D21-904C-8D57-14BD2B458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P86094161 </a:t>
            </a:r>
            <a:r>
              <a:rPr kumimoji="1" lang="zh-TW" altLang="en-US" dirty="0"/>
              <a:t>醫工所 溫子謙</a:t>
            </a:r>
          </a:p>
        </p:txBody>
      </p:sp>
    </p:spTree>
    <p:extLst>
      <p:ext uri="{BB962C8B-B14F-4D97-AF65-F5344CB8AC3E}">
        <p14:creationId xmlns:p14="http://schemas.microsoft.com/office/powerpoint/2010/main" val="221257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0603838-D96E-A845-95FE-CB366777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3" y="0"/>
            <a:ext cx="10990138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" y="0"/>
            <a:ext cx="960967" cy="1100667"/>
          </a:xfrm>
        </p:spPr>
        <p:txBody>
          <a:bodyPr>
            <a:noAutofit/>
          </a:bodyPr>
          <a:lstStyle/>
          <a:p>
            <a:r>
              <a:rPr kumimoji="1" lang="en-US" altLang="zh-TW" sz="2800" dirty="0"/>
              <a:t>After</a:t>
            </a:r>
            <a:endParaRPr kumimoji="1" lang="zh-TW" altLang="en-US" sz="2800" dirty="0"/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75EB2F6A-0905-E149-BF13-A7BFA3546B52}"/>
              </a:ext>
            </a:extLst>
          </p:cNvPr>
          <p:cNvSpPr/>
          <p:nvPr/>
        </p:nvSpPr>
        <p:spPr>
          <a:xfrm>
            <a:off x="1934333" y="3629"/>
            <a:ext cx="9419772" cy="3421742"/>
          </a:xfrm>
          <a:custGeom>
            <a:avLst/>
            <a:gdLst>
              <a:gd name="connsiteX0" fmla="*/ 3018972 w 9419772"/>
              <a:gd name="connsiteY0" fmla="*/ 14515 h 3541486"/>
              <a:gd name="connsiteX1" fmla="*/ 3018972 w 9419772"/>
              <a:gd name="connsiteY1" fmla="*/ 2002972 h 3541486"/>
              <a:gd name="connsiteX2" fmla="*/ 2365829 w 9419772"/>
              <a:gd name="connsiteY2" fmla="*/ 2002972 h 3541486"/>
              <a:gd name="connsiteX3" fmla="*/ 2365829 w 9419772"/>
              <a:gd name="connsiteY3" fmla="*/ 2438400 h 3541486"/>
              <a:gd name="connsiteX4" fmla="*/ 0 w 9419772"/>
              <a:gd name="connsiteY4" fmla="*/ 2438400 h 3541486"/>
              <a:gd name="connsiteX5" fmla="*/ 0 w 9419772"/>
              <a:gd name="connsiteY5" fmla="*/ 3541486 h 3541486"/>
              <a:gd name="connsiteX6" fmla="*/ 9419772 w 9419772"/>
              <a:gd name="connsiteY6" fmla="*/ 3541486 h 3541486"/>
              <a:gd name="connsiteX7" fmla="*/ 9419772 w 9419772"/>
              <a:gd name="connsiteY7" fmla="*/ 3352800 h 3541486"/>
              <a:gd name="connsiteX8" fmla="*/ 9419772 w 9419772"/>
              <a:gd name="connsiteY8" fmla="*/ 0 h 3541486"/>
              <a:gd name="connsiteX9" fmla="*/ 3004457 w 9419772"/>
              <a:gd name="connsiteY9" fmla="*/ 0 h 3541486"/>
              <a:gd name="connsiteX10" fmla="*/ 3018972 w 9419772"/>
              <a:gd name="connsiteY10" fmla="*/ 87086 h 354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19772" h="3541486">
                <a:moveTo>
                  <a:pt x="3018972" y="14515"/>
                </a:moveTo>
                <a:lnTo>
                  <a:pt x="3018972" y="2002972"/>
                </a:lnTo>
                <a:lnTo>
                  <a:pt x="2365829" y="2002972"/>
                </a:lnTo>
                <a:lnTo>
                  <a:pt x="2365829" y="2438400"/>
                </a:lnTo>
                <a:lnTo>
                  <a:pt x="0" y="2438400"/>
                </a:lnTo>
                <a:lnTo>
                  <a:pt x="0" y="3541486"/>
                </a:lnTo>
                <a:lnTo>
                  <a:pt x="9419772" y="3541486"/>
                </a:lnTo>
                <a:lnTo>
                  <a:pt x="9419772" y="3352800"/>
                </a:lnTo>
                <a:lnTo>
                  <a:pt x="9419772" y="0"/>
                </a:lnTo>
                <a:lnTo>
                  <a:pt x="3004457" y="0"/>
                </a:lnTo>
                <a:lnTo>
                  <a:pt x="3018972" y="87086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785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0"/>
            <a:ext cx="1921933" cy="1325563"/>
          </a:xfrm>
        </p:spPr>
        <p:txBody>
          <a:bodyPr/>
          <a:lstStyle/>
          <a:p>
            <a:r>
              <a:rPr kumimoji="1" lang="en-US" altLang="zh-TW" sz="2800" dirty="0"/>
              <a:t>Before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77CDED-EFCE-DA4D-9A09-D699A659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55" y="0"/>
            <a:ext cx="9930545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6D6F46-6F3B-6C49-8B16-9DF00E35FE35}"/>
              </a:ext>
            </a:extLst>
          </p:cNvPr>
          <p:cNvSpPr/>
          <p:nvPr/>
        </p:nvSpPr>
        <p:spPr>
          <a:xfrm>
            <a:off x="3071344" y="101600"/>
            <a:ext cx="3837456" cy="1785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1D7CAA-12D9-2A4F-A59E-DED3ECB7E67F}"/>
              </a:ext>
            </a:extLst>
          </p:cNvPr>
          <p:cNvSpPr/>
          <p:nvPr/>
        </p:nvSpPr>
        <p:spPr>
          <a:xfrm>
            <a:off x="2429932" y="3592286"/>
            <a:ext cx="4188581" cy="1785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形 6" descr="核取記號 以實心填滿">
            <a:extLst>
              <a:ext uri="{FF2B5EF4-FFF2-40B4-BE49-F238E27FC236}">
                <a16:creationId xmlns:a16="http://schemas.microsoft.com/office/drawing/2014/main" id="{C3A254EF-22F6-A34B-ADAB-0F5918A9D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344" y="1162317"/>
            <a:ext cx="135325" cy="135325"/>
          </a:xfrm>
          <a:prstGeom prst="rect">
            <a:avLst/>
          </a:prstGeom>
        </p:spPr>
      </p:pic>
      <p:pic>
        <p:nvPicPr>
          <p:cNvPr id="8" name="圖形 7" descr="核取記號 以實心填滿">
            <a:extLst>
              <a:ext uri="{FF2B5EF4-FFF2-40B4-BE49-F238E27FC236}">
                <a16:creationId xmlns:a16="http://schemas.microsoft.com/office/drawing/2014/main" id="{0C1BBB40-B2AE-4245-988C-59518C81B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344" y="1271348"/>
            <a:ext cx="135325" cy="135325"/>
          </a:xfrm>
          <a:prstGeom prst="rect">
            <a:avLst/>
          </a:prstGeom>
        </p:spPr>
      </p:pic>
      <p:pic>
        <p:nvPicPr>
          <p:cNvPr id="9" name="圖形 8" descr="核取記號 以實心填滿">
            <a:extLst>
              <a:ext uri="{FF2B5EF4-FFF2-40B4-BE49-F238E27FC236}">
                <a16:creationId xmlns:a16="http://schemas.microsoft.com/office/drawing/2014/main" id="{8D1BD3D2-20D1-7742-A5DB-3BE932B21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344" y="1390291"/>
            <a:ext cx="135325" cy="135325"/>
          </a:xfrm>
          <a:prstGeom prst="rect">
            <a:avLst/>
          </a:prstGeom>
        </p:spPr>
      </p:pic>
      <p:pic>
        <p:nvPicPr>
          <p:cNvPr id="10" name="圖形 9" descr="核取記號 以實心填滿">
            <a:extLst>
              <a:ext uri="{FF2B5EF4-FFF2-40B4-BE49-F238E27FC236}">
                <a16:creationId xmlns:a16="http://schemas.microsoft.com/office/drawing/2014/main" id="{8AB4299B-F154-024C-A815-98189D08D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344" y="808954"/>
            <a:ext cx="135325" cy="135325"/>
          </a:xfrm>
          <a:prstGeom prst="rect">
            <a:avLst/>
          </a:prstGeom>
        </p:spPr>
      </p:pic>
      <p:pic>
        <p:nvPicPr>
          <p:cNvPr id="11" name="圖形 10" descr="核取記號 以實心填滿">
            <a:extLst>
              <a:ext uri="{FF2B5EF4-FFF2-40B4-BE49-F238E27FC236}">
                <a16:creationId xmlns:a16="http://schemas.microsoft.com/office/drawing/2014/main" id="{2E3343B4-49EC-3541-ABBC-9696E0EE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9932" y="4649108"/>
            <a:ext cx="135325" cy="135325"/>
          </a:xfrm>
          <a:prstGeom prst="rect">
            <a:avLst/>
          </a:prstGeom>
        </p:spPr>
      </p:pic>
      <p:pic>
        <p:nvPicPr>
          <p:cNvPr id="12" name="圖形 11" descr="核取記號 以實心填滿">
            <a:extLst>
              <a:ext uri="{FF2B5EF4-FFF2-40B4-BE49-F238E27FC236}">
                <a16:creationId xmlns:a16="http://schemas.microsoft.com/office/drawing/2014/main" id="{C488FDC9-D667-F246-94D0-A67E4D22A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9932" y="4758139"/>
            <a:ext cx="135325" cy="135325"/>
          </a:xfrm>
          <a:prstGeom prst="rect">
            <a:avLst/>
          </a:prstGeom>
        </p:spPr>
      </p:pic>
      <p:pic>
        <p:nvPicPr>
          <p:cNvPr id="13" name="圖形 12" descr="核取記號 以實心填滿">
            <a:extLst>
              <a:ext uri="{FF2B5EF4-FFF2-40B4-BE49-F238E27FC236}">
                <a16:creationId xmlns:a16="http://schemas.microsoft.com/office/drawing/2014/main" id="{01C7D761-C4B4-3043-B10C-0E2B61135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9932" y="4877082"/>
            <a:ext cx="135325" cy="135325"/>
          </a:xfrm>
          <a:prstGeom prst="rect">
            <a:avLst/>
          </a:prstGeom>
        </p:spPr>
      </p:pic>
      <p:pic>
        <p:nvPicPr>
          <p:cNvPr id="14" name="圖形 13" descr="核取記號 以實心填滿">
            <a:extLst>
              <a:ext uri="{FF2B5EF4-FFF2-40B4-BE49-F238E27FC236}">
                <a16:creationId xmlns:a16="http://schemas.microsoft.com/office/drawing/2014/main" id="{B44968B9-5D2E-E642-B0FB-129AD4B46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9932" y="4295745"/>
            <a:ext cx="135325" cy="1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56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DEF77B0-2779-4E4A-83B5-0C135A6A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3" y="0"/>
            <a:ext cx="10990138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" y="0"/>
            <a:ext cx="960967" cy="1100667"/>
          </a:xfrm>
        </p:spPr>
        <p:txBody>
          <a:bodyPr>
            <a:noAutofit/>
          </a:bodyPr>
          <a:lstStyle/>
          <a:p>
            <a:r>
              <a:rPr kumimoji="1" lang="en-US" altLang="zh-TW" sz="2800" dirty="0"/>
              <a:t>After</a:t>
            </a:r>
            <a:endParaRPr kumimoji="1"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446F53-C569-934F-B688-2FA997C22DA4}"/>
              </a:ext>
            </a:extLst>
          </p:cNvPr>
          <p:cNvSpPr/>
          <p:nvPr/>
        </p:nvSpPr>
        <p:spPr>
          <a:xfrm>
            <a:off x="7199086" y="3429000"/>
            <a:ext cx="4992914" cy="3425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733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A8A426A-7FFE-1543-B3CE-8DE35C64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3" y="0"/>
            <a:ext cx="10990138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" y="0"/>
            <a:ext cx="960967" cy="1100667"/>
          </a:xfrm>
        </p:spPr>
        <p:txBody>
          <a:bodyPr>
            <a:noAutofit/>
          </a:bodyPr>
          <a:lstStyle/>
          <a:p>
            <a:r>
              <a:rPr kumimoji="1" lang="en-US" altLang="zh-TW" sz="2800" dirty="0"/>
              <a:t>After</a:t>
            </a:r>
            <a:endParaRPr kumimoji="1"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ADD3E2-821E-B744-BDF2-291F52515680}"/>
              </a:ext>
            </a:extLst>
          </p:cNvPr>
          <p:cNvSpPr/>
          <p:nvPr/>
        </p:nvSpPr>
        <p:spPr>
          <a:xfrm>
            <a:off x="1189462" y="3429001"/>
            <a:ext cx="3687337" cy="202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93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0603838-D96E-A845-95FE-CB366777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3" y="0"/>
            <a:ext cx="10990138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9" y="0"/>
            <a:ext cx="960967" cy="1100667"/>
          </a:xfrm>
        </p:spPr>
        <p:txBody>
          <a:bodyPr>
            <a:noAutofit/>
          </a:bodyPr>
          <a:lstStyle/>
          <a:p>
            <a:r>
              <a:rPr kumimoji="1" lang="en-US" altLang="zh-TW" sz="2800" dirty="0"/>
              <a:t>After</a:t>
            </a:r>
            <a:endParaRPr kumimoji="1" lang="zh-TW" altLang="en-US" sz="2800" dirty="0"/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75EB2F6A-0905-E149-BF13-A7BFA3546B52}"/>
              </a:ext>
            </a:extLst>
          </p:cNvPr>
          <p:cNvSpPr/>
          <p:nvPr/>
        </p:nvSpPr>
        <p:spPr>
          <a:xfrm>
            <a:off x="1934333" y="3629"/>
            <a:ext cx="9419772" cy="3421742"/>
          </a:xfrm>
          <a:custGeom>
            <a:avLst/>
            <a:gdLst>
              <a:gd name="connsiteX0" fmla="*/ 3018972 w 9419772"/>
              <a:gd name="connsiteY0" fmla="*/ 14515 h 3541486"/>
              <a:gd name="connsiteX1" fmla="*/ 3018972 w 9419772"/>
              <a:gd name="connsiteY1" fmla="*/ 2002972 h 3541486"/>
              <a:gd name="connsiteX2" fmla="*/ 2365829 w 9419772"/>
              <a:gd name="connsiteY2" fmla="*/ 2002972 h 3541486"/>
              <a:gd name="connsiteX3" fmla="*/ 2365829 w 9419772"/>
              <a:gd name="connsiteY3" fmla="*/ 2438400 h 3541486"/>
              <a:gd name="connsiteX4" fmla="*/ 0 w 9419772"/>
              <a:gd name="connsiteY4" fmla="*/ 2438400 h 3541486"/>
              <a:gd name="connsiteX5" fmla="*/ 0 w 9419772"/>
              <a:gd name="connsiteY5" fmla="*/ 3541486 h 3541486"/>
              <a:gd name="connsiteX6" fmla="*/ 9419772 w 9419772"/>
              <a:gd name="connsiteY6" fmla="*/ 3541486 h 3541486"/>
              <a:gd name="connsiteX7" fmla="*/ 9419772 w 9419772"/>
              <a:gd name="connsiteY7" fmla="*/ 3352800 h 3541486"/>
              <a:gd name="connsiteX8" fmla="*/ 9419772 w 9419772"/>
              <a:gd name="connsiteY8" fmla="*/ 0 h 3541486"/>
              <a:gd name="connsiteX9" fmla="*/ 3004457 w 9419772"/>
              <a:gd name="connsiteY9" fmla="*/ 0 h 3541486"/>
              <a:gd name="connsiteX10" fmla="*/ 3018972 w 9419772"/>
              <a:gd name="connsiteY10" fmla="*/ 87086 h 354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19772" h="3541486">
                <a:moveTo>
                  <a:pt x="3018972" y="14515"/>
                </a:moveTo>
                <a:lnTo>
                  <a:pt x="3018972" y="2002972"/>
                </a:lnTo>
                <a:lnTo>
                  <a:pt x="2365829" y="2002972"/>
                </a:lnTo>
                <a:lnTo>
                  <a:pt x="2365829" y="2438400"/>
                </a:lnTo>
                <a:lnTo>
                  <a:pt x="0" y="2438400"/>
                </a:lnTo>
                <a:lnTo>
                  <a:pt x="0" y="3541486"/>
                </a:lnTo>
                <a:lnTo>
                  <a:pt x="9419772" y="3541486"/>
                </a:lnTo>
                <a:lnTo>
                  <a:pt x="9419772" y="3352800"/>
                </a:lnTo>
                <a:lnTo>
                  <a:pt x="9419772" y="0"/>
                </a:lnTo>
                <a:lnTo>
                  <a:pt x="3004457" y="0"/>
                </a:lnTo>
                <a:lnTo>
                  <a:pt x="3018972" y="87086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54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F15C-8AD8-6B42-AD0E-0096074A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重構心得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37178-150A-F443-BA25-69C915F5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經由這次的報告，讓我更加了解老師上課所教授的內容，在實際寫</a:t>
            </a:r>
            <a:r>
              <a:rPr kumimoji="1" lang="en-US" altLang="zh-TW" dirty="0"/>
              <a:t>code</a:t>
            </a:r>
            <a:r>
              <a:rPr kumimoji="1" lang="zh-TW" altLang="en-US" dirty="0"/>
              <a:t>中該如何實現出來，也讓我更加理解這些設計原則的重要性。同時這堂課也讓我認知到自己原來寫的程式是多麽的雜亂糟糕，希望未來可以好好的運用這堂課所學，寫出可以輕易讓人理解又具有維護性的程式。</a:t>
            </a:r>
          </a:p>
        </p:txBody>
      </p:sp>
    </p:spTree>
    <p:extLst>
      <p:ext uri="{BB962C8B-B14F-4D97-AF65-F5344CB8AC3E}">
        <p14:creationId xmlns:p14="http://schemas.microsoft.com/office/powerpoint/2010/main" val="393032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EE557-48E6-EB4C-BB40-8A049ABA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913" y="2128838"/>
            <a:ext cx="4804173" cy="2071687"/>
          </a:xfrm>
        </p:spPr>
        <p:txBody>
          <a:bodyPr>
            <a:normAutofit fontScale="90000"/>
          </a:bodyPr>
          <a:lstStyle/>
          <a:p>
            <a:r>
              <a:rPr kumimoji="1" lang="zh-TW" altLang="en-US" sz="9600" dirty="0"/>
              <a:t>謝謝大家！</a:t>
            </a:r>
          </a:p>
        </p:txBody>
      </p:sp>
    </p:spTree>
    <p:extLst>
      <p:ext uri="{BB962C8B-B14F-4D97-AF65-F5344CB8AC3E}">
        <p14:creationId xmlns:p14="http://schemas.microsoft.com/office/powerpoint/2010/main" val="54582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5E782-5E36-0148-A228-54D2AACB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1825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BA6D2A-0EBB-734D-8065-134F1DB5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033463"/>
            <a:ext cx="6758780" cy="2166937"/>
          </a:xfrm>
          <a:prstGeom prst="rect">
            <a:avLst/>
          </a:prstGeom>
        </p:spPr>
      </p:pic>
      <p:pic>
        <p:nvPicPr>
          <p:cNvPr id="5" name="Picture 2" descr="Alt text">
            <a:extLst>
              <a:ext uri="{FF2B5EF4-FFF2-40B4-BE49-F238E27FC236}">
                <a16:creationId xmlns:a16="http://schemas.microsoft.com/office/drawing/2014/main" id="{3EE09B90-F4DC-BD4C-BA94-C188AEEB4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09" y="1811336"/>
            <a:ext cx="7095416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3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276B-DA6F-8A41-AF8F-2413B630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EE6220-3959-FE4B-8445-54C7EE1C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F15BAD-E062-C047-B294-F9906A5F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3" y="163808"/>
            <a:ext cx="11226353" cy="601315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78ED8E3-9CBE-374A-A67D-751B3D19EC04}"/>
              </a:ext>
            </a:extLst>
          </p:cNvPr>
          <p:cNvSpPr txBox="1"/>
          <p:nvPr/>
        </p:nvSpPr>
        <p:spPr>
          <a:xfrm>
            <a:off x="482823" y="6311900"/>
            <a:ext cx="11226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1200" dirty="0">
                <a:hlinkClick r:id="rId3"/>
              </a:rPr>
              <a:t>MousaviSajad/ECG-Heartbeat-Classification-seq2seq-model: Inter- and intra- patient ECG heartbeat classification for arrhythmia detection: a sequence to sequence deep learning approach (github.com)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29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0"/>
            <a:ext cx="1921933" cy="1325563"/>
          </a:xfrm>
        </p:spPr>
        <p:txBody>
          <a:bodyPr/>
          <a:lstStyle/>
          <a:p>
            <a:r>
              <a:rPr kumimoji="1" lang="en-US" altLang="zh-TW" sz="2800" dirty="0"/>
              <a:t>Before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77CDED-EFCE-DA4D-9A09-D699A659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55" y="0"/>
            <a:ext cx="9930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0"/>
            <a:ext cx="1921933" cy="1325563"/>
          </a:xfrm>
        </p:spPr>
        <p:txBody>
          <a:bodyPr/>
          <a:lstStyle/>
          <a:p>
            <a:r>
              <a:rPr kumimoji="1" lang="en-US" altLang="zh-TW" sz="2800" dirty="0"/>
              <a:t>Before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77CDED-EFCE-DA4D-9A09-D699A659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55" y="0"/>
            <a:ext cx="9930545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6D6F46-6F3B-6C49-8B16-9DF00E35FE35}"/>
              </a:ext>
            </a:extLst>
          </p:cNvPr>
          <p:cNvSpPr/>
          <p:nvPr/>
        </p:nvSpPr>
        <p:spPr>
          <a:xfrm>
            <a:off x="3071344" y="101600"/>
            <a:ext cx="3837456" cy="1785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1D7CAA-12D9-2A4F-A59E-DED3ECB7E67F}"/>
              </a:ext>
            </a:extLst>
          </p:cNvPr>
          <p:cNvSpPr/>
          <p:nvPr/>
        </p:nvSpPr>
        <p:spPr>
          <a:xfrm>
            <a:off x="2429932" y="3592286"/>
            <a:ext cx="4188581" cy="1785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形 6" descr="核取記號 以實心填滿">
            <a:extLst>
              <a:ext uri="{FF2B5EF4-FFF2-40B4-BE49-F238E27FC236}">
                <a16:creationId xmlns:a16="http://schemas.microsoft.com/office/drawing/2014/main" id="{C3A254EF-22F6-A34B-ADAB-0F5918A9D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344" y="1162317"/>
            <a:ext cx="135325" cy="135325"/>
          </a:xfrm>
          <a:prstGeom prst="rect">
            <a:avLst/>
          </a:prstGeom>
        </p:spPr>
      </p:pic>
      <p:pic>
        <p:nvPicPr>
          <p:cNvPr id="8" name="圖形 7" descr="核取記號 以實心填滿">
            <a:extLst>
              <a:ext uri="{FF2B5EF4-FFF2-40B4-BE49-F238E27FC236}">
                <a16:creationId xmlns:a16="http://schemas.microsoft.com/office/drawing/2014/main" id="{0C1BBB40-B2AE-4245-988C-59518C81B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344" y="1271348"/>
            <a:ext cx="135325" cy="135325"/>
          </a:xfrm>
          <a:prstGeom prst="rect">
            <a:avLst/>
          </a:prstGeom>
        </p:spPr>
      </p:pic>
      <p:pic>
        <p:nvPicPr>
          <p:cNvPr id="9" name="圖形 8" descr="核取記號 以實心填滿">
            <a:extLst>
              <a:ext uri="{FF2B5EF4-FFF2-40B4-BE49-F238E27FC236}">
                <a16:creationId xmlns:a16="http://schemas.microsoft.com/office/drawing/2014/main" id="{8D1BD3D2-20D1-7742-A5DB-3BE932B21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344" y="1390291"/>
            <a:ext cx="135325" cy="135325"/>
          </a:xfrm>
          <a:prstGeom prst="rect">
            <a:avLst/>
          </a:prstGeom>
        </p:spPr>
      </p:pic>
      <p:pic>
        <p:nvPicPr>
          <p:cNvPr id="10" name="圖形 9" descr="核取記號 以實心填滿">
            <a:extLst>
              <a:ext uri="{FF2B5EF4-FFF2-40B4-BE49-F238E27FC236}">
                <a16:creationId xmlns:a16="http://schemas.microsoft.com/office/drawing/2014/main" id="{8AB4299B-F154-024C-A815-98189D08D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344" y="808954"/>
            <a:ext cx="135325" cy="135325"/>
          </a:xfrm>
          <a:prstGeom prst="rect">
            <a:avLst/>
          </a:prstGeom>
        </p:spPr>
      </p:pic>
      <p:pic>
        <p:nvPicPr>
          <p:cNvPr id="11" name="圖形 10" descr="核取記號 以實心填滿">
            <a:extLst>
              <a:ext uri="{FF2B5EF4-FFF2-40B4-BE49-F238E27FC236}">
                <a16:creationId xmlns:a16="http://schemas.microsoft.com/office/drawing/2014/main" id="{2E3343B4-49EC-3541-ABBC-9696E0EEE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9932" y="4649108"/>
            <a:ext cx="135325" cy="135325"/>
          </a:xfrm>
          <a:prstGeom prst="rect">
            <a:avLst/>
          </a:prstGeom>
        </p:spPr>
      </p:pic>
      <p:pic>
        <p:nvPicPr>
          <p:cNvPr id="12" name="圖形 11" descr="核取記號 以實心填滿">
            <a:extLst>
              <a:ext uri="{FF2B5EF4-FFF2-40B4-BE49-F238E27FC236}">
                <a16:creationId xmlns:a16="http://schemas.microsoft.com/office/drawing/2014/main" id="{C488FDC9-D667-F246-94D0-A67E4D22A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9932" y="4758139"/>
            <a:ext cx="135325" cy="135325"/>
          </a:xfrm>
          <a:prstGeom prst="rect">
            <a:avLst/>
          </a:prstGeom>
        </p:spPr>
      </p:pic>
      <p:pic>
        <p:nvPicPr>
          <p:cNvPr id="13" name="圖形 12" descr="核取記號 以實心填滿">
            <a:extLst>
              <a:ext uri="{FF2B5EF4-FFF2-40B4-BE49-F238E27FC236}">
                <a16:creationId xmlns:a16="http://schemas.microsoft.com/office/drawing/2014/main" id="{01C7D761-C4B4-3043-B10C-0E2B61135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9932" y="4877082"/>
            <a:ext cx="135325" cy="135325"/>
          </a:xfrm>
          <a:prstGeom prst="rect">
            <a:avLst/>
          </a:prstGeom>
        </p:spPr>
      </p:pic>
      <p:pic>
        <p:nvPicPr>
          <p:cNvPr id="14" name="圖形 13" descr="核取記號 以實心填滿">
            <a:extLst>
              <a:ext uri="{FF2B5EF4-FFF2-40B4-BE49-F238E27FC236}">
                <a16:creationId xmlns:a16="http://schemas.microsoft.com/office/drawing/2014/main" id="{B44968B9-5D2E-E642-B0FB-129AD4B46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9932" y="4295745"/>
            <a:ext cx="135325" cy="1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8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0"/>
            <a:ext cx="1921933" cy="1325563"/>
          </a:xfrm>
        </p:spPr>
        <p:txBody>
          <a:bodyPr/>
          <a:lstStyle/>
          <a:p>
            <a:r>
              <a:rPr kumimoji="1" lang="en-US" altLang="zh-TW" sz="2800" dirty="0"/>
              <a:t>Before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77CDED-EFCE-DA4D-9A09-D699A659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55" y="0"/>
            <a:ext cx="9930545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BB40B6-B98B-BD42-828D-826F34D5BADE}"/>
              </a:ext>
            </a:extLst>
          </p:cNvPr>
          <p:cNvSpPr/>
          <p:nvPr/>
        </p:nvSpPr>
        <p:spPr>
          <a:xfrm>
            <a:off x="3055015" y="1881414"/>
            <a:ext cx="1190414" cy="992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56A60-4115-1C49-8C3C-703924E92E5D}"/>
              </a:ext>
            </a:extLst>
          </p:cNvPr>
          <p:cNvSpPr/>
          <p:nvPr/>
        </p:nvSpPr>
        <p:spPr>
          <a:xfrm>
            <a:off x="2429933" y="5348514"/>
            <a:ext cx="1190414" cy="992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形 6" descr="核取記號 以實心填滿">
            <a:extLst>
              <a:ext uri="{FF2B5EF4-FFF2-40B4-BE49-F238E27FC236}">
                <a16:creationId xmlns:a16="http://schemas.microsoft.com/office/drawing/2014/main" id="{CF21C6DE-FF2D-9045-94C8-451E5667C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558" y="5484082"/>
            <a:ext cx="135325" cy="135325"/>
          </a:xfrm>
          <a:prstGeom prst="rect">
            <a:avLst/>
          </a:prstGeom>
        </p:spPr>
      </p:pic>
      <p:pic>
        <p:nvPicPr>
          <p:cNvPr id="8" name="圖形 7" descr="核取記號 以實心填滿">
            <a:extLst>
              <a:ext uri="{FF2B5EF4-FFF2-40B4-BE49-F238E27FC236}">
                <a16:creationId xmlns:a16="http://schemas.microsoft.com/office/drawing/2014/main" id="{F0153F57-E1C8-E64C-A4BC-2495C4076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558" y="5600960"/>
            <a:ext cx="135325" cy="135325"/>
          </a:xfrm>
          <a:prstGeom prst="rect">
            <a:avLst/>
          </a:prstGeom>
        </p:spPr>
      </p:pic>
      <p:pic>
        <p:nvPicPr>
          <p:cNvPr id="9" name="圖形 8" descr="核取記號 以實心填滿">
            <a:extLst>
              <a:ext uri="{FF2B5EF4-FFF2-40B4-BE49-F238E27FC236}">
                <a16:creationId xmlns:a16="http://schemas.microsoft.com/office/drawing/2014/main" id="{767520FD-FC26-5C4B-B688-3D61EBA98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640" y="2012980"/>
            <a:ext cx="135325" cy="135325"/>
          </a:xfrm>
          <a:prstGeom prst="rect">
            <a:avLst/>
          </a:prstGeom>
        </p:spPr>
      </p:pic>
      <p:pic>
        <p:nvPicPr>
          <p:cNvPr id="10" name="圖形 9" descr="核取記號 以實心填滿">
            <a:extLst>
              <a:ext uri="{FF2B5EF4-FFF2-40B4-BE49-F238E27FC236}">
                <a16:creationId xmlns:a16="http://schemas.microsoft.com/office/drawing/2014/main" id="{AE953F20-3EDD-7D42-AD5F-41DE1740A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640" y="2129858"/>
            <a:ext cx="135325" cy="1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1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0"/>
            <a:ext cx="1921933" cy="1325563"/>
          </a:xfrm>
        </p:spPr>
        <p:txBody>
          <a:bodyPr/>
          <a:lstStyle/>
          <a:p>
            <a:r>
              <a:rPr kumimoji="1" lang="en-US" altLang="zh-TW" sz="2800" dirty="0"/>
              <a:t>Before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77CDED-EFCE-DA4D-9A09-D699A659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55" y="0"/>
            <a:ext cx="9930545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273D9EE-629D-0841-924C-1938287AD1E5}"/>
              </a:ext>
            </a:extLst>
          </p:cNvPr>
          <p:cNvSpPr/>
          <p:nvPr/>
        </p:nvSpPr>
        <p:spPr>
          <a:xfrm>
            <a:off x="11137900" y="558800"/>
            <a:ext cx="1054100" cy="4838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375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99" y="0"/>
            <a:ext cx="960967" cy="1100667"/>
          </a:xfrm>
        </p:spPr>
        <p:txBody>
          <a:bodyPr>
            <a:noAutofit/>
          </a:bodyPr>
          <a:lstStyle/>
          <a:p>
            <a:r>
              <a:rPr kumimoji="1" lang="en-US" altLang="zh-TW" sz="2800" dirty="0"/>
              <a:t>After</a:t>
            </a:r>
            <a:endParaRPr kumimoji="1"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764F9B-9B81-1848-A391-AEC3947E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3" y="0"/>
            <a:ext cx="10990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1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9D4FD-3046-234F-BC07-310FFABB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0"/>
            <a:ext cx="1921933" cy="1325563"/>
          </a:xfrm>
        </p:spPr>
        <p:txBody>
          <a:bodyPr/>
          <a:lstStyle/>
          <a:p>
            <a:r>
              <a:rPr kumimoji="1" lang="en-US" altLang="zh-TW" sz="2800" dirty="0"/>
              <a:t>Before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77CDED-EFCE-DA4D-9A09-D699A659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55" y="0"/>
            <a:ext cx="9930545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BB40B6-B98B-BD42-828D-826F34D5BADE}"/>
              </a:ext>
            </a:extLst>
          </p:cNvPr>
          <p:cNvSpPr/>
          <p:nvPr/>
        </p:nvSpPr>
        <p:spPr>
          <a:xfrm>
            <a:off x="3055015" y="1881414"/>
            <a:ext cx="1190414" cy="992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56A60-4115-1C49-8C3C-703924E92E5D}"/>
              </a:ext>
            </a:extLst>
          </p:cNvPr>
          <p:cNvSpPr/>
          <p:nvPr/>
        </p:nvSpPr>
        <p:spPr>
          <a:xfrm>
            <a:off x="2429933" y="5348514"/>
            <a:ext cx="1190414" cy="992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圖形 6" descr="核取記號 以實心填滿">
            <a:extLst>
              <a:ext uri="{FF2B5EF4-FFF2-40B4-BE49-F238E27FC236}">
                <a16:creationId xmlns:a16="http://schemas.microsoft.com/office/drawing/2014/main" id="{CF21C6DE-FF2D-9045-94C8-451E5667C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558" y="5484082"/>
            <a:ext cx="135325" cy="135325"/>
          </a:xfrm>
          <a:prstGeom prst="rect">
            <a:avLst/>
          </a:prstGeom>
        </p:spPr>
      </p:pic>
      <p:pic>
        <p:nvPicPr>
          <p:cNvPr id="8" name="圖形 7" descr="核取記號 以實心填滿">
            <a:extLst>
              <a:ext uri="{FF2B5EF4-FFF2-40B4-BE49-F238E27FC236}">
                <a16:creationId xmlns:a16="http://schemas.microsoft.com/office/drawing/2014/main" id="{F0153F57-E1C8-E64C-A4BC-2495C4076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558" y="5600960"/>
            <a:ext cx="135325" cy="135325"/>
          </a:xfrm>
          <a:prstGeom prst="rect">
            <a:avLst/>
          </a:prstGeom>
        </p:spPr>
      </p:pic>
      <p:pic>
        <p:nvPicPr>
          <p:cNvPr id="9" name="圖形 8" descr="核取記號 以實心填滿">
            <a:extLst>
              <a:ext uri="{FF2B5EF4-FFF2-40B4-BE49-F238E27FC236}">
                <a16:creationId xmlns:a16="http://schemas.microsoft.com/office/drawing/2014/main" id="{767520FD-FC26-5C4B-B688-3D61EBA98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640" y="2012980"/>
            <a:ext cx="135325" cy="135325"/>
          </a:xfrm>
          <a:prstGeom prst="rect">
            <a:avLst/>
          </a:prstGeom>
        </p:spPr>
      </p:pic>
      <p:pic>
        <p:nvPicPr>
          <p:cNvPr id="10" name="圖形 9" descr="核取記號 以實心填滿">
            <a:extLst>
              <a:ext uri="{FF2B5EF4-FFF2-40B4-BE49-F238E27FC236}">
                <a16:creationId xmlns:a16="http://schemas.microsoft.com/office/drawing/2014/main" id="{AE953F20-3EDD-7D42-AD5F-41DE1740A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640" y="2129858"/>
            <a:ext cx="135325" cy="1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1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137</Words>
  <Application>Microsoft Macintosh PowerPoint</Application>
  <PresentationFormat>寬螢幕</PresentationFormat>
  <Paragraphs>18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軟體設計期末報告</vt:lpstr>
      <vt:lpstr>Introduction</vt:lpstr>
      <vt:lpstr>PowerPoint 簡報</vt:lpstr>
      <vt:lpstr>Before</vt:lpstr>
      <vt:lpstr>Before</vt:lpstr>
      <vt:lpstr>Before</vt:lpstr>
      <vt:lpstr>Before</vt:lpstr>
      <vt:lpstr>After</vt:lpstr>
      <vt:lpstr>Before</vt:lpstr>
      <vt:lpstr>After</vt:lpstr>
      <vt:lpstr>Before</vt:lpstr>
      <vt:lpstr>After</vt:lpstr>
      <vt:lpstr>After</vt:lpstr>
      <vt:lpstr>After</vt:lpstr>
      <vt:lpstr>重構心得</vt:lpstr>
      <vt:lpstr>謝謝大家！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軟體設計期末報告</dc:title>
  <dc:creator>Tzu Chien Wen</dc:creator>
  <cp:lastModifiedBy>Tzu Chien Wen</cp:lastModifiedBy>
  <cp:revision>7</cp:revision>
  <dcterms:created xsi:type="dcterms:W3CDTF">2022-01-03T14:12:23Z</dcterms:created>
  <dcterms:modified xsi:type="dcterms:W3CDTF">2022-01-03T19:33:52Z</dcterms:modified>
</cp:coreProperties>
</file>