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4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11/17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871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將上次的程式碼重新梳理條件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8563" y="407501"/>
            <a:ext cx="2621867" cy="604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35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可以確認是每小節的音為何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2448" y="238309"/>
            <a:ext cx="2811414" cy="622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0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可以準確加入其他聲部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12" y="754796"/>
            <a:ext cx="5634526" cy="551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6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現在就是看各位的創意想要加怎麼樣的聲部</a:t>
            </a:r>
            <a:endParaRPr lang="en-US" altLang="zh-TW" dirty="0" smtClean="0"/>
          </a:p>
          <a:p>
            <a:r>
              <a:rPr lang="zh-TW" altLang="en-US" dirty="0" smtClean="0"/>
              <a:t>問題</a:t>
            </a:r>
            <a:r>
              <a:rPr lang="en-US" altLang="zh-TW" dirty="0" smtClean="0"/>
              <a:t>:</a:t>
            </a:r>
            <a:r>
              <a:rPr lang="zh-TW" altLang="en-US" dirty="0" smtClean="0"/>
              <a:t>可改樂器，但會全部聲部改變，要再調整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2142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-271645"/>
            <a:ext cx="9712717" cy="950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6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27</TotalTime>
  <Words>47</Words>
  <Application>Microsoft Office PowerPoint</Application>
  <PresentationFormat>寬螢幕</PresentationFormat>
  <Paragraphs>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Trebuchet MS</vt:lpstr>
      <vt:lpstr>Tw Cen MT</vt:lpstr>
      <vt:lpstr>電路</vt:lpstr>
      <vt:lpstr>11/17</vt:lpstr>
      <vt:lpstr>將上次的程式碼重新梳理條件</vt:lpstr>
      <vt:lpstr>可以確認是每小節的音為何</vt:lpstr>
      <vt:lpstr>可以準確加入其他聲部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11/17</dc:title>
  <dc:creator>燕紙</dc:creator>
  <cp:lastModifiedBy>燕紙</cp:lastModifiedBy>
  <cp:revision>2</cp:revision>
  <dcterms:created xsi:type="dcterms:W3CDTF">2020-11-17T11:46:42Z</dcterms:created>
  <dcterms:modified xsi:type="dcterms:W3CDTF">2020-11-17T12:14:06Z</dcterms:modified>
</cp:coreProperties>
</file>