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5" r:id="rId3"/>
    <p:sldMasterId id="2147483687" r:id="rId4"/>
    <p:sldMasterId id="2147483699" r:id="rId5"/>
    <p:sldMasterId id="2147483711" r:id="rId6"/>
  </p:sldMasterIdLst>
  <p:notesMasterIdLst>
    <p:notesMasterId r:id="rId17"/>
  </p:notesMasterIdLst>
  <p:handoutMasterIdLst>
    <p:handoutMasterId r:id="rId18"/>
  </p:handoutMasterIdLst>
  <p:sldIdLst>
    <p:sldId id="1617" r:id="rId7"/>
    <p:sldId id="2169" r:id="rId8"/>
    <p:sldId id="2180" r:id="rId9"/>
    <p:sldId id="2200" r:id="rId10"/>
    <p:sldId id="2181" r:id="rId11"/>
    <p:sldId id="2195" r:id="rId12"/>
    <p:sldId id="2170" r:id="rId13"/>
    <p:sldId id="2194" r:id="rId14"/>
    <p:sldId id="2158" r:id="rId15"/>
    <p:sldId id="2168" r:id="rId16"/>
  </p:sldIdLst>
  <p:sldSz cx="9144000" cy="6858000" type="screen4x3"/>
  <p:notesSz cx="6754813" cy="9866313"/>
  <p:defaultTextStyle>
    <a:defPPr>
      <a:defRPr lang="zh-CN"/>
    </a:defPPr>
    <a:lvl1pPr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74">
          <p15:clr>
            <a:srgbClr val="A4A3A4"/>
          </p15:clr>
        </p15:guide>
        <p15:guide id="2" pos="2932">
          <p15:clr>
            <a:srgbClr val="A4A3A4"/>
          </p15:clr>
        </p15:guide>
      </p15:sldGuideLst>
    </p:ext>
    <p:ext uri="{2D200454-40CA-4A62-9FC3-DE9A4176ACB9}">
      <p15:notesGuideLst xmlns:p15="http://schemas.microsoft.com/office/powerpoint/2012/main">
        <p15:guide id="1" orient="horz" pos="3128">
          <p15:clr>
            <a:srgbClr val="A4A3A4"/>
          </p15:clr>
        </p15:guide>
        <p15:guide id="2" pos="2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1170"/>
    <a:srgbClr val="0066FF"/>
    <a:srgbClr val="E2C5FF"/>
    <a:srgbClr val="808080"/>
    <a:srgbClr val="080808"/>
    <a:srgbClr val="FFCCCC"/>
    <a:srgbClr val="FFFF66"/>
    <a:srgbClr val="DCB9FF"/>
    <a:srgbClr val="CDCD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55" autoAdjust="0"/>
    <p:restoredTop sz="97403" autoAdjust="0"/>
  </p:normalViewPr>
  <p:slideViewPr>
    <p:cSldViewPr>
      <p:cViewPr varScale="1">
        <p:scale>
          <a:sx n="69" d="100"/>
          <a:sy n="69" d="100"/>
        </p:scale>
        <p:origin x="1248" y="78"/>
      </p:cViewPr>
      <p:guideLst>
        <p:guide orient="horz" pos="2174"/>
        <p:guide pos="29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9" d="100"/>
          <a:sy n="49" d="100"/>
        </p:scale>
        <p:origin x="-3060" y="-114"/>
      </p:cViewPr>
      <p:guideLst>
        <p:guide orient="horz" pos="3128"/>
        <p:guide pos="212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27350" cy="493713"/>
          </a:xfrm>
          <a:prstGeom prst="rect">
            <a:avLst/>
          </a:prstGeom>
          <a:noFill/>
          <a:ln w="9525">
            <a:noFill/>
            <a:miter lim="800000"/>
          </a:ln>
          <a:effectLst/>
        </p:spPr>
        <p:txBody>
          <a:bodyPr vert="horz" wrap="square" lIns="91440" tIns="45720" rIns="91440" bIns="45720" numCol="1" anchor="t" anchorCtr="0" compatLnSpc="1"/>
          <a:lstStyle>
            <a:lvl1pPr algn="l" eaLnBrk="0" hangingPunct="0">
              <a:spcBef>
                <a:spcPct val="0"/>
              </a:spcBef>
              <a:defRPr sz="1200" b="0">
                <a:latin typeface="Arial" panose="020B0604020202020204" pitchFamily="34" charset="0"/>
              </a:defRPr>
            </a:lvl1pPr>
          </a:lstStyle>
          <a:p>
            <a:pPr>
              <a:defRPr/>
            </a:pPr>
            <a:endParaRPr lang="zh-CN" altLang="en-US"/>
          </a:p>
        </p:txBody>
      </p:sp>
      <p:sp>
        <p:nvSpPr>
          <p:cNvPr id="26627" name="Rectangle 3"/>
          <p:cNvSpPr>
            <a:spLocks noGrp="1" noChangeArrowheads="1"/>
          </p:cNvSpPr>
          <p:nvPr>
            <p:ph type="dt" sz="quarter" idx="1"/>
          </p:nvPr>
        </p:nvSpPr>
        <p:spPr bwMode="auto">
          <a:xfrm>
            <a:off x="3825875" y="0"/>
            <a:ext cx="2927350" cy="493713"/>
          </a:xfrm>
          <a:prstGeom prst="rect">
            <a:avLst/>
          </a:prstGeom>
          <a:noFill/>
          <a:ln w="9525">
            <a:noFill/>
            <a:miter lim="800000"/>
          </a:ln>
          <a:effectLst/>
        </p:spPr>
        <p:txBody>
          <a:bodyPr vert="horz" wrap="square" lIns="91440" tIns="45720" rIns="91440" bIns="45720" numCol="1" anchor="t" anchorCtr="0" compatLnSpc="1"/>
          <a:lstStyle>
            <a:lvl1pPr algn="r" eaLnBrk="0" hangingPunct="0">
              <a:spcBef>
                <a:spcPct val="0"/>
              </a:spcBef>
              <a:defRPr sz="1200" b="0">
                <a:latin typeface="Arial" panose="020B0604020202020204" pitchFamily="34" charset="0"/>
              </a:defRPr>
            </a:lvl1pPr>
          </a:lstStyle>
          <a:p>
            <a:pPr>
              <a:defRPr/>
            </a:pPr>
            <a:fld id="{B6771895-EF2B-4AFA-9078-292D54A584ED}" type="datetimeFigureOut">
              <a:rPr lang="zh-CN" altLang="en-US"/>
              <a:t>2018/11/24</a:t>
            </a:fld>
            <a:endParaRPr lang="en-US" altLang="zh-CN"/>
          </a:p>
        </p:txBody>
      </p:sp>
      <p:sp>
        <p:nvSpPr>
          <p:cNvPr id="26628" name="Rectangle 4"/>
          <p:cNvSpPr>
            <a:spLocks noGrp="1" noChangeArrowheads="1"/>
          </p:cNvSpPr>
          <p:nvPr>
            <p:ph type="ftr" sz="quarter" idx="2"/>
          </p:nvPr>
        </p:nvSpPr>
        <p:spPr bwMode="auto">
          <a:xfrm>
            <a:off x="0" y="9371013"/>
            <a:ext cx="2927350" cy="493712"/>
          </a:xfrm>
          <a:prstGeom prst="rect">
            <a:avLst/>
          </a:prstGeom>
          <a:noFill/>
          <a:ln w="9525">
            <a:noFill/>
            <a:miter lim="800000"/>
          </a:ln>
          <a:effectLst/>
        </p:spPr>
        <p:txBody>
          <a:bodyPr vert="horz" wrap="square" lIns="91440" tIns="45720" rIns="91440" bIns="45720" numCol="1" anchor="b" anchorCtr="0" compatLnSpc="1"/>
          <a:lstStyle>
            <a:lvl1pPr algn="l" eaLnBrk="0" hangingPunct="0">
              <a:spcBef>
                <a:spcPct val="0"/>
              </a:spcBef>
              <a:defRPr sz="1200" b="0">
                <a:latin typeface="Arial" panose="020B0604020202020204" pitchFamily="34" charset="0"/>
              </a:defRPr>
            </a:lvl1pPr>
          </a:lstStyle>
          <a:p>
            <a:pPr>
              <a:defRPr/>
            </a:pPr>
            <a:endParaRPr lang="en-US" altLang="zh-CN"/>
          </a:p>
        </p:txBody>
      </p:sp>
      <p:sp>
        <p:nvSpPr>
          <p:cNvPr id="26629" name="Rectangle 5"/>
          <p:cNvSpPr>
            <a:spLocks noGrp="1" noChangeArrowheads="1"/>
          </p:cNvSpPr>
          <p:nvPr>
            <p:ph type="sldNum" sz="quarter" idx="3"/>
          </p:nvPr>
        </p:nvSpPr>
        <p:spPr bwMode="auto">
          <a:xfrm>
            <a:off x="3825875" y="9371013"/>
            <a:ext cx="2927350" cy="493712"/>
          </a:xfrm>
          <a:prstGeom prst="rect">
            <a:avLst/>
          </a:prstGeom>
          <a:noFill/>
          <a:ln w="9525">
            <a:noFill/>
            <a:miter lim="800000"/>
          </a:ln>
          <a:effectLst/>
        </p:spPr>
        <p:txBody>
          <a:bodyPr vert="horz" wrap="square" lIns="91440" tIns="45720" rIns="91440" bIns="45720" numCol="1" anchor="b" anchorCtr="0" compatLnSpc="1"/>
          <a:lstStyle>
            <a:lvl1pPr algn="r" eaLnBrk="0" hangingPunct="0">
              <a:spcBef>
                <a:spcPct val="0"/>
              </a:spcBef>
              <a:defRPr sz="1200" b="0">
                <a:latin typeface="Arial" panose="020B0604020202020204" pitchFamily="34" charset="0"/>
              </a:defRPr>
            </a:lvl1pPr>
          </a:lstStyle>
          <a:p>
            <a:pPr>
              <a:defRPr/>
            </a:pPr>
            <a:fld id="{6B4AD2F6-A29F-4361-95DD-C0B589CC8CE5}" type="slidenum">
              <a:rPr lang="zh-CN" altLang="en-US"/>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27350" cy="493713"/>
          </a:xfrm>
          <a:prstGeom prst="rect">
            <a:avLst/>
          </a:prstGeom>
          <a:noFill/>
          <a:ln w="9525">
            <a:noFill/>
            <a:miter lim="800000"/>
          </a:ln>
        </p:spPr>
        <p:txBody>
          <a:bodyPr vert="horz" wrap="square" lIns="91440" tIns="45720" rIns="91440" bIns="45720" numCol="1" anchor="t" anchorCtr="0" compatLnSpc="1"/>
          <a:lstStyle>
            <a:lvl1pPr algn="l" eaLnBrk="1" hangingPunct="1">
              <a:spcBef>
                <a:spcPct val="0"/>
              </a:spcBef>
              <a:defRPr sz="1200" b="0">
                <a:latin typeface="Arial" panose="020B0604020202020204" pitchFamily="34" charset="0"/>
              </a:defRPr>
            </a:lvl1pPr>
          </a:lstStyle>
          <a:p>
            <a:pPr>
              <a:defRPr/>
            </a:pPr>
            <a:endParaRPr lang="en-US"/>
          </a:p>
        </p:txBody>
      </p:sp>
      <p:sp>
        <p:nvSpPr>
          <p:cNvPr id="8195" name="Rectangle 3"/>
          <p:cNvSpPr>
            <a:spLocks noGrp="1" noChangeArrowheads="1"/>
          </p:cNvSpPr>
          <p:nvPr>
            <p:ph type="dt" idx="1"/>
          </p:nvPr>
        </p:nvSpPr>
        <p:spPr bwMode="auto">
          <a:xfrm>
            <a:off x="3825875" y="0"/>
            <a:ext cx="2927350" cy="493713"/>
          </a:xfrm>
          <a:prstGeom prst="rect">
            <a:avLst/>
          </a:prstGeom>
          <a:noFill/>
          <a:ln w="9525">
            <a:noFill/>
            <a:miter lim="800000"/>
          </a:ln>
        </p:spPr>
        <p:txBody>
          <a:bodyPr vert="horz" wrap="square" lIns="91440" tIns="45720" rIns="91440" bIns="45720" numCol="1" anchor="t" anchorCtr="0" compatLnSpc="1"/>
          <a:lstStyle>
            <a:lvl1pPr algn="r" eaLnBrk="1" hangingPunct="1">
              <a:spcBef>
                <a:spcPct val="0"/>
              </a:spcBef>
              <a:defRPr sz="1200" b="0">
                <a:latin typeface="Arial" panose="020B0604020202020204" pitchFamily="34" charset="0"/>
              </a:defRPr>
            </a:lvl1pPr>
          </a:lstStyle>
          <a:p>
            <a:pPr>
              <a:defRPr/>
            </a:pPr>
            <a:endParaRPr lang="en-US"/>
          </a:p>
        </p:txBody>
      </p:sp>
      <p:sp>
        <p:nvSpPr>
          <p:cNvPr id="26628" name="Rectangle 4"/>
          <p:cNvSpPr>
            <a:spLocks noGrp="1" noRot="1" noChangeAspect="1" noChangeArrowheads="1"/>
          </p:cNvSpPr>
          <p:nvPr>
            <p:ph type="sldImg" idx="2"/>
          </p:nvPr>
        </p:nvSpPr>
        <p:spPr bwMode="auto">
          <a:xfrm>
            <a:off x="911225" y="739775"/>
            <a:ext cx="4933950" cy="3700463"/>
          </a:xfrm>
          <a:prstGeom prst="rect">
            <a:avLst/>
          </a:prstGeom>
          <a:noFill/>
          <a:ln w="9525">
            <a:noFill/>
            <a:miter lim="800000"/>
          </a:ln>
        </p:spPr>
      </p:sp>
      <p:sp>
        <p:nvSpPr>
          <p:cNvPr id="8197" name="Rectangle 5"/>
          <p:cNvSpPr>
            <a:spLocks noGrp="1" noChangeArrowheads="1"/>
          </p:cNvSpPr>
          <p:nvPr>
            <p:ph type="body" sz="quarter" idx="3"/>
          </p:nvPr>
        </p:nvSpPr>
        <p:spPr bwMode="auto">
          <a:xfrm>
            <a:off x="676275" y="4686300"/>
            <a:ext cx="5403850" cy="4440238"/>
          </a:xfrm>
          <a:prstGeom prst="rect">
            <a:avLst/>
          </a:prstGeom>
          <a:noFill/>
          <a:ln w="9525">
            <a:noFill/>
            <a:miter lim="800000"/>
          </a:ln>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198" name="Rectangle 6"/>
          <p:cNvSpPr>
            <a:spLocks noGrp="1" noChangeArrowheads="1"/>
          </p:cNvSpPr>
          <p:nvPr>
            <p:ph type="ftr" sz="quarter" idx="4"/>
          </p:nvPr>
        </p:nvSpPr>
        <p:spPr bwMode="auto">
          <a:xfrm>
            <a:off x="0" y="9371013"/>
            <a:ext cx="2927350" cy="493712"/>
          </a:xfrm>
          <a:prstGeom prst="rect">
            <a:avLst/>
          </a:prstGeom>
          <a:noFill/>
          <a:ln w="9525">
            <a:noFill/>
            <a:miter lim="800000"/>
          </a:ln>
        </p:spPr>
        <p:txBody>
          <a:bodyPr vert="horz" wrap="square" lIns="91440" tIns="45720" rIns="91440" bIns="45720" numCol="1" anchor="b" anchorCtr="0" compatLnSpc="1"/>
          <a:lstStyle>
            <a:lvl1pPr algn="l" eaLnBrk="1" hangingPunct="1">
              <a:spcBef>
                <a:spcPct val="0"/>
              </a:spcBef>
              <a:defRPr sz="1200" b="0">
                <a:latin typeface="Arial" panose="020B0604020202020204" pitchFamily="34" charset="0"/>
              </a:defRPr>
            </a:lvl1pPr>
          </a:lstStyle>
          <a:p>
            <a:pPr>
              <a:defRPr/>
            </a:pPr>
            <a:endParaRPr lang="en-US"/>
          </a:p>
        </p:txBody>
      </p:sp>
      <p:sp>
        <p:nvSpPr>
          <p:cNvPr id="8199" name="Rectangle 7"/>
          <p:cNvSpPr>
            <a:spLocks noGrp="1" noChangeArrowheads="1"/>
          </p:cNvSpPr>
          <p:nvPr>
            <p:ph type="sldNum" sz="quarter" idx="5"/>
          </p:nvPr>
        </p:nvSpPr>
        <p:spPr bwMode="auto">
          <a:xfrm>
            <a:off x="3825875" y="9371013"/>
            <a:ext cx="2927350" cy="493712"/>
          </a:xfrm>
          <a:prstGeom prst="rect">
            <a:avLst/>
          </a:prstGeom>
          <a:noFill/>
          <a:ln w="9525">
            <a:noFill/>
            <a:miter lim="800000"/>
          </a:ln>
        </p:spPr>
        <p:txBody>
          <a:bodyPr vert="horz" wrap="square" lIns="91440" tIns="45720" rIns="91440" bIns="45720" numCol="1" anchor="b" anchorCtr="0" compatLnSpc="1"/>
          <a:lstStyle>
            <a:lvl1pPr algn="r" eaLnBrk="1" hangingPunct="1">
              <a:spcBef>
                <a:spcPct val="0"/>
              </a:spcBef>
              <a:defRPr sz="1200" b="0">
                <a:latin typeface="Arial" panose="020B0604020202020204" pitchFamily="34" charset="0"/>
              </a:defRPr>
            </a:lvl1pPr>
          </a:lstStyle>
          <a:p>
            <a:pPr>
              <a:defRPr/>
            </a:pPr>
            <a:fld id="{6B87A2F5-4912-42A0-BAC2-201051E3DB3F}" type="slidenum">
              <a:rPr lang="en-US"/>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p:sp>
      <p:sp>
        <p:nvSpPr>
          <p:cNvPr id="27651" name="Rectangle 3"/>
          <p:cNvSpPr>
            <a:spLocks noGrp="1" noChangeArrowheads="1"/>
          </p:cNvSpPr>
          <p:nvPr>
            <p:ph type="body" idx="1"/>
          </p:nvPr>
        </p:nvSpPr>
        <p:spPr>
          <a:noFill/>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B87A2F5-4912-42A0-BAC2-201051E3DB3F}" type="slidenum">
              <a:rPr lang="en-US" smtClean="0"/>
              <a:t>5</a:t>
            </a:fld>
            <a:endParaRPr lang="en-US"/>
          </a:p>
        </p:txBody>
      </p:sp>
    </p:spTree>
    <p:extLst>
      <p:ext uri="{BB962C8B-B14F-4D97-AF65-F5344CB8AC3E}">
        <p14:creationId xmlns:p14="http://schemas.microsoft.com/office/powerpoint/2010/main" val="2407274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7"/>
          <p:cNvSpPr>
            <a:spLocks noGrp="1" noChangeArrowheads="1"/>
          </p:cNvSpPr>
          <p:nvPr>
            <p:ph type="sldNum" sz="quarter" idx="5"/>
          </p:nvPr>
        </p:nvSpPr>
        <p:spPr>
          <a:noFill/>
        </p:spPr>
        <p:txBody>
          <a:bodyPr/>
          <a:lstStyle/>
          <a:p>
            <a:fld id="{B8975CEE-B411-448E-B4EA-68B04EBA65B9}" type="slidenum">
              <a:rPr lang="en-US" altLang="zh-CN" smtClean="0">
                <a:latin typeface="Arial" panose="020B0604020202020204" pitchFamily="34" charset="0"/>
                <a:ea typeface="宋体" panose="02010600030101010101" pitchFamily="2" charset="-122"/>
              </a:rPr>
              <a:t>10</a:t>
            </a:fld>
            <a:endParaRPr lang="en-US" altLang="zh-CN">
              <a:latin typeface="Arial" panose="020B0604020202020204" pitchFamily="34" charset="0"/>
              <a:ea typeface="宋体" panose="02010600030101010101" pitchFamily="2" charset="-122"/>
            </a:endParaRPr>
          </a:p>
        </p:txBody>
      </p:sp>
      <p:sp>
        <p:nvSpPr>
          <p:cNvPr id="128002" name="Rectangle 2"/>
          <p:cNvSpPr>
            <a:spLocks noGrp="1" noRot="1" noChangeAspect="1" noChangeArrowheads="1" noTextEdit="1"/>
          </p:cNvSpPr>
          <p:nvPr>
            <p:ph type="sldImg"/>
          </p:nvPr>
        </p:nvSpPr>
        <p:spPr/>
      </p:sp>
      <p:sp>
        <p:nvSpPr>
          <p:cNvPr id="128003" name="Rectangle 3"/>
          <p:cNvSpPr>
            <a:spLocks noGrp="1" noChangeArrowheads="1"/>
          </p:cNvSpPr>
          <p:nvPr>
            <p:ph type="body" idx="1"/>
          </p:nvPr>
        </p:nvSpPr>
        <p:spPr>
          <a:noFill/>
        </p:spPr>
        <p:txBody>
          <a:bodyPr/>
          <a:lstStyle/>
          <a:p>
            <a:pPr eaLnBrk="1" hangingPunct="1"/>
            <a:endParaRPr lang="en-US" altLang="zh-CN" b="1">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15138" y="115888"/>
            <a:ext cx="2139950" cy="60166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95288" y="115888"/>
            <a:ext cx="6267450" cy="60166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87450" y="115888"/>
            <a:ext cx="6192838" cy="666750"/>
          </a:xfrm>
        </p:spPr>
        <p:txBody>
          <a:bodyPr/>
          <a:lstStyle/>
          <a:p>
            <a:r>
              <a:rPr lang="zh-CN" altLang="en-US"/>
              <a:t>单击此处编辑母版标题样式</a:t>
            </a:r>
          </a:p>
        </p:txBody>
      </p:sp>
      <p:sp>
        <p:nvSpPr>
          <p:cNvPr id="3" name="表格占位符 2"/>
          <p:cNvSpPr>
            <a:spLocks noGrp="1"/>
          </p:cNvSpPr>
          <p:nvPr>
            <p:ph type="tbl" idx="1"/>
          </p:nvPr>
        </p:nvSpPr>
        <p:spPr>
          <a:xfrm>
            <a:off x="395288" y="1268413"/>
            <a:ext cx="8559800" cy="4864100"/>
          </a:xfrm>
        </p:spPr>
        <p:txBody>
          <a:bodyPr/>
          <a:lstStyle/>
          <a:p>
            <a:pPr lvl="0"/>
            <a:endParaRPr lang="zh-CN" altLang="en-US" noProof="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7450" y="1341438"/>
            <a:ext cx="3740150" cy="498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80000" y="1341438"/>
            <a:ext cx="3740150" cy="498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1975" y="404813"/>
            <a:ext cx="1908175" cy="59197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87450" y="404813"/>
            <a:ext cx="5572125" cy="59197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25413" y="1298575"/>
            <a:ext cx="4319587" cy="1885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97400" y="1298575"/>
            <a:ext cx="4321175" cy="1885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sldNum" sz="quarter" idx="10"/>
          </p:nvPr>
        </p:nvSpPr>
        <p:spPr>
          <a:xfrm>
            <a:off x="7835900" y="6381750"/>
            <a:ext cx="1008063" cy="476250"/>
          </a:xfrm>
          <a:prstGeom prst="rect">
            <a:avLst/>
          </a:prstGeom>
        </p:spPr>
        <p:txBody>
          <a:bodyPr/>
          <a:lstStyle>
            <a:lvl1pPr>
              <a:defRPr/>
            </a:lvl1pPr>
          </a:lstStyle>
          <a:p>
            <a:pPr>
              <a:defRPr/>
            </a:pPr>
            <a:r>
              <a:rPr lang="zh-CN" altLang="en-US"/>
              <a:t>－</a:t>
            </a:r>
            <a:fld id="{F3160B5D-701C-490E-8606-176F68188A35}" type="slidenum">
              <a:rPr lang="zh-CN" altLang="en-US"/>
              <a:t>‹#›</a:t>
            </a:fld>
            <a:r>
              <a:rPr lang="zh-CN" altLang="en-US"/>
              <a:t>－</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9888" y="234950"/>
            <a:ext cx="2198687" cy="294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22238" y="234950"/>
            <a:ext cx="6445250" cy="294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95288" y="1268413"/>
            <a:ext cx="4203700" cy="4864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51388" y="1268413"/>
            <a:ext cx="4203700" cy="4864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25413" y="1298575"/>
            <a:ext cx="4319587" cy="1885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97400" y="1298575"/>
            <a:ext cx="4321175" cy="1885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9888" y="234950"/>
            <a:ext cx="2198687" cy="294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22238" y="234950"/>
            <a:ext cx="6445250" cy="294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sldNum" sz="quarter" idx="10"/>
          </p:nvPr>
        </p:nvSpPr>
        <p:spPr>
          <a:xfrm>
            <a:off x="7835900" y="6381750"/>
            <a:ext cx="1008063" cy="476250"/>
          </a:xfrm>
          <a:prstGeom prst="rect">
            <a:avLst/>
          </a:prstGeom>
        </p:spPr>
        <p:txBody>
          <a:bodyPr/>
          <a:lstStyle>
            <a:lvl1pPr>
              <a:defRPr/>
            </a:lvl1pPr>
          </a:lstStyle>
          <a:p>
            <a:pPr>
              <a:defRPr/>
            </a:pPr>
            <a:r>
              <a:rPr lang="zh-CN" altLang="en-US"/>
              <a:t>－</a:t>
            </a:r>
            <a:fld id="{1AC42276-EE9D-44AD-A5AC-89754202E76E}" type="slidenum">
              <a:rPr lang="zh-CN" altLang="en-US"/>
              <a:t>‹#›</a:t>
            </a:fld>
            <a:r>
              <a:rPr lang="zh-CN" altLang="en-US"/>
              <a:t>－</a:t>
            </a:r>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95288" y="1268413"/>
            <a:ext cx="4203700" cy="4864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51388" y="1268413"/>
            <a:ext cx="4203700" cy="4864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15138" y="115888"/>
            <a:ext cx="2139950" cy="60166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95288" y="115888"/>
            <a:ext cx="6267450" cy="60166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色条 拷贝"/>
          <p:cNvPicPr>
            <a:picLocks noChangeAspect="1" noChangeArrowheads="1"/>
          </p:cNvPicPr>
          <p:nvPr userDrawn="1"/>
        </p:nvPicPr>
        <p:blipFill>
          <a:blip r:embed="rId2" cstate="print"/>
          <a:srcRect/>
          <a:stretch>
            <a:fillRect/>
          </a:stretch>
        </p:blipFill>
        <p:spPr bwMode="auto">
          <a:xfrm>
            <a:off x="0" y="1557338"/>
            <a:ext cx="9144000" cy="3700462"/>
          </a:xfrm>
          <a:prstGeom prst="rect">
            <a:avLst/>
          </a:prstGeom>
          <a:noFill/>
          <a:ln w="9525">
            <a:noFill/>
            <a:miter lim="800000"/>
            <a:headEnd/>
            <a:tailEnd/>
          </a:ln>
        </p:spPr>
      </p:pic>
      <p:sp>
        <p:nvSpPr>
          <p:cNvPr id="7171" name="Rectangle 3"/>
          <p:cNvSpPr>
            <a:spLocks noGrp="1" noChangeArrowheads="1"/>
          </p:cNvSpPr>
          <p:nvPr>
            <p:ph type="ctrTitle"/>
          </p:nvPr>
        </p:nvSpPr>
        <p:spPr>
          <a:xfrm>
            <a:off x="827088" y="1628775"/>
            <a:ext cx="7772400" cy="2087563"/>
          </a:xfrm>
        </p:spPr>
        <p:txBody>
          <a:bodyPr/>
          <a:lstStyle>
            <a:lvl1pPr algn="ctr">
              <a:defRPr sz="4400">
                <a:solidFill>
                  <a:schemeClr val="bg1"/>
                </a:solidFill>
                <a:ea typeface="黑体" panose="02010609060101010101" pitchFamily="2" charset="-122"/>
              </a:defRPr>
            </a:lvl1pPr>
          </a:lstStyle>
          <a:p>
            <a:endParaRPr lang="zh-CN" altLang="en-US"/>
          </a:p>
        </p:txBody>
      </p:sp>
      <p:sp>
        <p:nvSpPr>
          <p:cNvPr id="7172" name="Rectangle 4"/>
          <p:cNvSpPr>
            <a:spLocks noGrp="1" noChangeArrowheads="1"/>
          </p:cNvSpPr>
          <p:nvPr>
            <p:ph type="subTitle" idx="1"/>
          </p:nvPr>
        </p:nvSpPr>
        <p:spPr>
          <a:xfrm>
            <a:off x="2555875" y="4292600"/>
            <a:ext cx="3959225" cy="431800"/>
          </a:xfrm>
        </p:spPr>
        <p:txBody>
          <a:bodyPr/>
          <a:lstStyle>
            <a:lvl1pPr marL="0" indent="0" algn="ctr">
              <a:buFont typeface="Wingdings" panose="05000000000000000000" pitchFamily="2" charset="2"/>
              <a:buNone/>
              <a:defRPr sz="2800">
                <a:ea typeface="黑体" panose="02010609060101010101" pitchFamily="2" charset="-122"/>
              </a:defRPr>
            </a:lvl1pPr>
          </a:lstStyle>
          <a:p>
            <a:endParaRPr lang="zh-CN" altLang="en-US"/>
          </a:p>
        </p:txBody>
      </p:sp>
      <p:pic>
        <p:nvPicPr>
          <p:cNvPr id="6" name="Picture 1" descr="9"/>
          <p:cNvPicPr>
            <a:picLocks noChangeAspect="1" noChangeArrowheads="1"/>
          </p:cNvPicPr>
          <p:nvPr userDrawn="1"/>
        </p:nvPicPr>
        <p:blipFill>
          <a:blip r:embed="rId3"/>
          <a:srcRect/>
          <a:stretch>
            <a:fillRect/>
          </a:stretch>
        </p:blipFill>
        <p:spPr bwMode="auto">
          <a:xfrm>
            <a:off x="7228169" y="0"/>
            <a:ext cx="1772987" cy="1500174"/>
          </a:xfrm>
          <a:prstGeom prst="rect">
            <a:avLst/>
          </a:prstGeom>
          <a:noFill/>
          <a:ln w="9525">
            <a:noFill/>
            <a:miter lim="800000"/>
            <a:headEnd/>
            <a:tailEnd/>
          </a:ln>
        </p:spPr>
      </p:pic>
      <p:sp>
        <p:nvSpPr>
          <p:cNvPr id="8" name="Rectangle 3"/>
          <p:cNvSpPr>
            <a:spLocks noChangeArrowheads="1"/>
          </p:cNvSpPr>
          <p:nvPr userDrawn="1"/>
        </p:nvSpPr>
        <p:spPr bwMode="auto">
          <a:xfrm>
            <a:off x="5942054" y="6472933"/>
            <a:ext cx="4559300" cy="289031"/>
          </a:xfrm>
          <a:prstGeom prst="rect">
            <a:avLst/>
          </a:prstGeom>
          <a:noFill/>
          <a:ln w="9525">
            <a:noFill/>
            <a:miter lim="800000"/>
          </a:ln>
        </p:spPr>
        <p:txBody>
          <a:bodyPr lIns="91164" tIns="45582" rIns="91164" bIns="45582">
            <a:spAutoFit/>
          </a:bodyPr>
          <a:lstStyle/>
          <a:p>
            <a:pPr algn="ctr" eaLnBrk="0" hangingPunct="0">
              <a:lnSpc>
                <a:spcPct val="80000"/>
              </a:lnSpc>
              <a:spcBef>
                <a:spcPct val="50000"/>
              </a:spcBef>
            </a:pPr>
            <a:r>
              <a:rPr lang="zh-CN" altLang="en-US" sz="1600" dirty="0">
                <a:solidFill>
                  <a:srgbClr val="C00000"/>
                </a:solidFill>
                <a:latin typeface="微软雅黑" panose="020B0503020204020204" pitchFamily="34" charset="-122"/>
                <a:ea typeface="微软雅黑" panose="020B0503020204020204" pitchFamily="34" charset="-122"/>
              </a:rPr>
              <a:t>版权：吉首大学</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95288" y="1268413"/>
            <a:ext cx="4203700" cy="4864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51388" y="1268413"/>
            <a:ext cx="4203700" cy="4864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sldNum" sz="quarter" idx="10"/>
          </p:nvPr>
        </p:nvSpPr>
        <p:spPr>
          <a:xfrm>
            <a:off x="7835900" y="6381750"/>
            <a:ext cx="1008063" cy="476250"/>
          </a:xfrm>
          <a:prstGeom prst="rect">
            <a:avLst/>
          </a:prstGeom>
        </p:spPr>
        <p:txBody>
          <a:bodyPr/>
          <a:lstStyle>
            <a:lvl1pPr>
              <a:defRPr/>
            </a:lvl1pPr>
          </a:lstStyle>
          <a:p>
            <a:pPr>
              <a:defRPr/>
            </a:pPr>
            <a:r>
              <a:rPr lang="zh-CN" altLang="en-US"/>
              <a:t>－</a:t>
            </a:r>
            <a:fld id="{2DF428B0-3B17-4F88-BA9E-5A7FD85C27D4}" type="slidenum">
              <a:rPr lang="zh-CN" altLang="en-US"/>
              <a:t>‹#›</a:t>
            </a:fld>
            <a:r>
              <a:rPr lang="zh-CN" altLang="en-US"/>
              <a:t>－</a:t>
            </a:r>
          </a:p>
        </p:txBody>
      </p:sp>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sldNum" sz="quarter" idx="10"/>
          </p:nvPr>
        </p:nvSpPr>
        <p:spPr>
          <a:xfrm>
            <a:off x="7835900" y="6381750"/>
            <a:ext cx="1008063" cy="476250"/>
          </a:xfrm>
          <a:prstGeom prst="rect">
            <a:avLst/>
          </a:prstGeom>
        </p:spPr>
        <p:txBody>
          <a:bodyPr/>
          <a:lstStyle>
            <a:lvl1pPr>
              <a:defRPr/>
            </a:lvl1pPr>
          </a:lstStyle>
          <a:p>
            <a:pPr>
              <a:defRPr/>
            </a:pPr>
            <a:r>
              <a:rPr lang="zh-CN" altLang="en-US"/>
              <a:t>－</a:t>
            </a:r>
            <a:fld id="{165BD7EA-8FDD-4E22-A30A-8FE705B69157}" type="slidenum">
              <a:rPr lang="zh-CN" altLang="en-US"/>
              <a:t>‹#›</a:t>
            </a:fld>
            <a:r>
              <a:rPr lang="zh-CN" altLang="en-US"/>
              <a:t>－</a:t>
            </a:r>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sldNum" sz="quarter" idx="10"/>
          </p:nvPr>
        </p:nvSpPr>
        <p:spPr>
          <a:xfrm>
            <a:off x="7835900" y="6381750"/>
            <a:ext cx="1008063" cy="476250"/>
          </a:xfrm>
          <a:prstGeom prst="rect">
            <a:avLst/>
          </a:prstGeom>
        </p:spPr>
        <p:txBody>
          <a:bodyPr/>
          <a:lstStyle>
            <a:lvl1pPr>
              <a:defRPr/>
            </a:lvl1pPr>
          </a:lstStyle>
          <a:p>
            <a:pPr>
              <a:defRPr/>
            </a:pPr>
            <a:r>
              <a:rPr lang="zh-CN" altLang="en-US"/>
              <a:t>－</a:t>
            </a:r>
            <a:fld id="{47A41651-F18E-4F69-A697-B7E3C49DE3D1}" type="slidenum">
              <a:rPr lang="zh-CN" altLang="en-US"/>
              <a:t>‹#›</a:t>
            </a:fld>
            <a:r>
              <a:rPr lang="zh-CN" altLang="en-US"/>
              <a:t>－</a:t>
            </a:r>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sldNum" sz="quarter" idx="10"/>
          </p:nvPr>
        </p:nvSpPr>
        <p:spPr>
          <a:xfrm>
            <a:off x="7835900" y="6381750"/>
            <a:ext cx="1008063" cy="476250"/>
          </a:xfrm>
          <a:prstGeom prst="rect">
            <a:avLst/>
          </a:prstGeom>
        </p:spPr>
        <p:txBody>
          <a:bodyPr/>
          <a:lstStyle>
            <a:lvl1pPr>
              <a:defRPr/>
            </a:lvl1pPr>
          </a:lstStyle>
          <a:p>
            <a:pPr>
              <a:defRPr/>
            </a:pPr>
            <a:r>
              <a:rPr lang="zh-CN" altLang="en-US"/>
              <a:t>－</a:t>
            </a:r>
            <a:fld id="{ACA6B3FF-4FCF-48E6-AA21-BD5B13AFD427}" type="slidenum">
              <a:rPr lang="zh-CN" altLang="en-US"/>
              <a:t>‹#›</a:t>
            </a:fld>
            <a:r>
              <a:rPr lang="zh-CN" altLang="en-US"/>
              <a:t>－</a:t>
            </a:r>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15138" y="115888"/>
            <a:ext cx="2139950" cy="60166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95288" y="115888"/>
            <a:ext cx="6267450" cy="60166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95288" y="115888"/>
            <a:ext cx="8559800" cy="60166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87450" y="115888"/>
            <a:ext cx="6192838" cy="666750"/>
          </a:xfrm>
        </p:spPr>
        <p:txBody>
          <a:bodyPr/>
          <a:lstStyle/>
          <a:p>
            <a:r>
              <a:rPr lang="zh-CN" altLang="en-US"/>
              <a:t>单击此处编辑母版标题样式</a:t>
            </a:r>
          </a:p>
        </p:txBody>
      </p:sp>
      <p:sp>
        <p:nvSpPr>
          <p:cNvPr id="3" name="表格占位符 2"/>
          <p:cNvSpPr>
            <a:spLocks noGrp="1"/>
          </p:cNvSpPr>
          <p:nvPr>
            <p:ph type="tbl" idx="1"/>
          </p:nvPr>
        </p:nvSpPr>
        <p:spPr>
          <a:xfrm>
            <a:off x="395288" y="1268413"/>
            <a:ext cx="8559800" cy="4864100"/>
          </a:xfrm>
        </p:spPr>
        <p:txBody>
          <a:bodyPr/>
          <a:lstStyle/>
          <a:p>
            <a:pPr lvl="0"/>
            <a:endParaRPr lang="zh-CN" altLang="en-US" noProof="0"/>
          </a:p>
        </p:txBody>
      </p:sp>
      <p:sp>
        <p:nvSpPr>
          <p:cNvPr id="4" name="Rectangle 7"/>
          <p:cNvSpPr>
            <a:spLocks noGrp="1" noChangeArrowheads="1"/>
          </p:cNvSpPr>
          <p:nvPr>
            <p:ph type="sldNum" sz="quarter" idx="10"/>
          </p:nvPr>
        </p:nvSpPr>
        <p:spPr>
          <a:xfrm>
            <a:off x="7835900" y="6381750"/>
            <a:ext cx="1008063" cy="476250"/>
          </a:xfrm>
          <a:prstGeom prst="rect">
            <a:avLst/>
          </a:prstGeom>
        </p:spPr>
        <p:txBody>
          <a:bodyPr/>
          <a:lstStyle>
            <a:lvl1pPr>
              <a:defRPr/>
            </a:lvl1pPr>
          </a:lstStyle>
          <a:p>
            <a:pPr>
              <a:defRPr/>
            </a:pPr>
            <a:r>
              <a:rPr lang="zh-CN" altLang="en-US"/>
              <a:t>－</a:t>
            </a:r>
            <a:fld id="{480EDB4B-5EAF-4B7D-8D80-38A8FE3C7EE7}" type="slidenum">
              <a:rPr lang="zh-CN" altLang="en-US"/>
              <a:t>‹#›</a:t>
            </a:fld>
            <a:r>
              <a:rPr lang="zh-CN" altLang="en-US"/>
              <a:t>－</a:t>
            </a:r>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87450" y="115888"/>
            <a:ext cx="6192838" cy="666750"/>
          </a:xfrm>
        </p:spPr>
        <p:txBody>
          <a:bodyPr/>
          <a:lstStyle/>
          <a:p>
            <a:r>
              <a:rPr lang="zh-CN" altLang="en-US"/>
              <a:t>单击此处编辑母版标题样式</a:t>
            </a:r>
          </a:p>
        </p:txBody>
      </p:sp>
      <p:sp>
        <p:nvSpPr>
          <p:cNvPr id="3" name="文本占位符 2"/>
          <p:cNvSpPr>
            <a:spLocks noGrp="1"/>
          </p:cNvSpPr>
          <p:nvPr>
            <p:ph type="body" sz="half" idx="1"/>
          </p:nvPr>
        </p:nvSpPr>
        <p:spPr>
          <a:xfrm>
            <a:off x="395288" y="1268413"/>
            <a:ext cx="4203700" cy="4864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51388" y="1268413"/>
            <a:ext cx="4203700" cy="4864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187450" y="115888"/>
            <a:ext cx="6192838" cy="666750"/>
          </a:xfrm>
        </p:spPr>
        <p:txBody>
          <a:bodyPr/>
          <a:lstStyle/>
          <a:p>
            <a:r>
              <a:rPr lang="zh-CN" altLang="en-US"/>
              <a:t>单击此处编辑母版标题样式</a:t>
            </a:r>
          </a:p>
        </p:txBody>
      </p:sp>
      <p:sp>
        <p:nvSpPr>
          <p:cNvPr id="3" name="内容占位符 2"/>
          <p:cNvSpPr>
            <a:spLocks noGrp="1"/>
          </p:cNvSpPr>
          <p:nvPr>
            <p:ph sz="quarter" idx="1"/>
          </p:nvPr>
        </p:nvSpPr>
        <p:spPr>
          <a:xfrm>
            <a:off x="395288" y="1268413"/>
            <a:ext cx="4203700" cy="235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51388" y="1268413"/>
            <a:ext cx="4203700" cy="235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395288" y="3776663"/>
            <a:ext cx="4203700" cy="235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751388" y="3776663"/>
            <a:ext cx="4203700" cy="235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2.jpe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2.jpe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3.jpe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image" Target="../media/image2.jpeg"/><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image" Target="../media/image1.jpeg"/><Relationship Id="rId2" Type="http://schemas.openxmlformats.org/officeDocument/2006/relationships/slideLayout" Target="../slideLayouts/slideLayout60.xml"/><Relationship Id="rId16" Type="http://schemas.openxmlformats.org/officeDocument/2006/relationships/theme" Target="../theme/theme6.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7" name="Line 3"/>
          <p:cNvSpPr>
            <a:spLocks noChangeShapeType="1"/>
          </p:cNvSpPr>
          <p:nvPr/>
        </p:nvSpPr>
        <p:spPr bwMode="auto">
          <a:xfrm>
            <a:off x="0" y="908050"/>
            <a:ext cx="9144000" cy="0"/>
          </a:xfrm>
          <a:prstGeom prst="line">
            <a:avLst/>
          </a:prstGeom>
          <a:noFill/>
          <a:ln w="25400">
            <a:solidFill>
              <a:srgbClr val="FF0000"/>
            </a:solidFill>
            <a:round/>
          </a:ln>
        </p:spPr>
        <p:txBody>
          <a:bodyPr anchor="ctr"/>
          <a:lstStyle/>
          <a:p>
            <a:pPr>
              <a:defRPr/>
            </a:pPr>
            <a:endParaRPr lang="zh-CN" altLang="en-US"/>
          </a:p>
        </p:txBody>
      </p:sp>
      <p:pic>
        <p:nvPicPr>
          <p:cNvPr id="2052" name="Picture 4" descr="色条 拷贝"/>
          <p:cNvPicPr>
            <a:picLocks noChangeAspect="1" noChangeArrowheads="1"/>
          </p:cNvPicPr>
          <p:nvPr/>
        </p:nvPicPr>
        <p:blipFill>
          <a:blip r:embed="rId14" cstate="print"/>
          <a:srcRect/>
          <a:stretch>
            <a:fillRect/>
          </a:stretch>
        </p:blipFill>
        <p:spPr bwMode="auto">
          <a:xfrm>
            <a:off x="0" y="0"/>
            <a:ext cx="971550" cy="920750"/>
          </a:xfrm>
          <a:prstGeom prst="rect">
            <a:avLst/>
          </a:prstGeom>
          <a:noFill/>
          <a:ln w="9525">
            <a:noFill/>
            <a:miter lim="800000"/>
            <a:headEnd/>
            <a:tailEnd/>
          </a:ln>
        </p:spPr>
      </p:pic>
      <p:sp>
        <p:nvSpPr>
          <p:cNvPr id="2053" name="Rectangle 5"/>
          <p:cNvSpPr>
            <a:spLocks noGrp="1" noChangeArrowheads="1"/>
          </p:cNvSpPr>
          <p:nvPr>
            <p:ph type="body" idx="1"/>
          </p:nvPr>
        </p:nvSpPr>
        <p:spPr bwMode="auto">
          <a:xfrm>
            <a:off x="395288" y="1268413"/>
            <a:ext cx="8559800" cy="48641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054" name="Rectangle 6"/>
          <p:cNvSpPr>
            <a:spLocks noGrp="1" noChangeArrowheads="1"/>
          </p:cNvSpPr>
          <p:nvPr>
            <p:ph type="title"/>
          </p:nvPr>
        </p:nvSpPr>
        <p:spPr bwMode="auto">
          <a:xfrm>
            <a:off x="1187450" y="115888"/>
            <a:ext cx="6192838" cy="666750"/>
          </a:xfrm>
          <a:prstGeom prst="rect">
            <a:avLst/>
          </a:prstGeom>
          <a:noFill/>
          <a:ln w="9525">
            <a:noFill/>
            <a:miter lim="800000"/>
          </a:ln>
        </p:spPr>
        <p:txBody>
          <a:bodyPr vert="horz" wrap="square" lIns="91440" tIns="45720" rIns="91440" bIns="45720" numCol="1" anchor="b" anchorCtr="0" compatLnSpc="1"/>
          <a:lstStyle/>
          <a:p>
            <a:pPr lvl="0"/>
            <a:r>
              <a:rPr lang="zh-CN" altLang="en-US" dirty="0"/>
              <a:t>单击此处编辑母版标题样式</a:t>
            </a:r>
          </a:p>
        </p:txBody>
      </p:sp>
      <p:sp>
        <p:nvSpPr>
          <p:cNvPr id="1032" name="Text Box 8"/>
          <p:cNvSpPr txBox="1">
            <a:spLocks noChangeArrowheads="1"/>
          </p:cNvSpPr>
          <p:nvPr/>
        </p:nvSpPr>
        <p:spPr bwMode="auto">
          <a:xfrm>
            <a:off x="250825" y="404813"/>
            <a:ext cx="936625" cy="365125"/>
          </a:xfrm>
          <a:prstGeom prst="rect">
            <a:avLst/>
          </a:prstGeom>
          <a:noFill/>
          <a:ln w="9525">
            <a:noFill/>
            <a:miter lim="800000"/>
          </a:ln>
        </p:spPr>
        <p:txBody>
          <a:bodyPr>
            <a:spAutoFit/>
          </a:bodyPr>
          <a:lstStyle/>
          <a:p>
            <a:pPr>
              <a:spcBef>
                <a:spcPct val="50000"/>
              </a:spcBef>
              <a:defRPr/>
            </a:pPr>
            <a:endParaRPr lang="en-US" altLang="zh-CN" b="0">
              <a:ea typeface="幼圆" panose="02010509060101010101" pitchFamily="49" charset="-122"/>
            </a:endParaRPr>
          </a:p>
        </p:txBody>
      </p:sp>
      <p:pic>
        <p:nvPicPr>
          <p:cNvPr id="90113" name="Picture 1" descr="9"/>
          <p:cNvPicPr>
            <a:picLocks noChangeAspect="1" noChangeArrowheads="1"/>
          </p:cNvPicPr>
          <p:nvPr userDrawn="1"/>
        </p:nvPicPr>
        <p:blipFill>
          <a:blip r:embed="rId15"/>
          <a:srcRect/>
          <a:stretch>
            <a:fillRect/>
          </a:stretch>
        </p:blipFill>
        <p:spPr bwMode="auto">
          <a:xfrm>
            <a:off x="8001024" y="0"/>
            <a:ext cx="928694" cy="857232"/>
          </a:xfrm>
          <a:prstGeom prst="rect">
            <a:avLst/>
          </a:prstGeom>
          <a:noFill/>
          <a:ln w="9525">
            <a:noFill/>
            <a:miter lim="800000"/>
            <a:headEnd/>
            <a:tailEnd/>
          </a:ln>
        </p:spPr>
      </p:pic>
      <p:sp>
        <p:nvSpPr>
          <p:cNvPr id="13" name="Rectangle 3"/>
          <p:cNvSpPr>
            <a:spLocks noChangeArrowheads="1"/>
          </p:cNvSpPr>
          <p:nvPr userDrawn="1"/>
        </p:nvSpPr>
        <p:spPr bwMode="auto">
          <a:xfrm>
            <a:off x="5942054" y="6472933"/>
            <a:ext cx="4559300" cy="289031"/>
          </a:xfrm>
          <a:prstGeom prst="rect">
            <a:avLst/>
          </a:prstGeom>
          <a:noFill/>
          <a:ln w="9525">
            <a:noFill/>
            <a:miter lim="800000"/>
          </a:ln>
        </p:spPr>
        <p:txBody>
          <a:bodyPr lIns="91164" tIns="45582" rIns="91164" bIns="45582">
            <a:spAutoFit/>
          </a:bodyPr>
          <a:lstStyle/>
          <a:p>
            <a:pPr algn="ctr" eaLnBrk="0" hangingPunct="0">
              <a:lnSpc>
                <a:spcPct val="80000"/>
              </a:lnSpc>
              <a:spcBef>
                <a:spcPct val="50000"/>
              </a:spcBef>
            </a:pPr>
            <a:r>
              <a:rPr lang="zh-CN" altLang="en-US" sz="1600" dirty="0">
                <a:solidFill>
                  <a:srgbClr val="C00000"/>
                </a:solidFill>
                <a:latin typeface="微软雅黑" panose="020B0503020204020204" pitchFamily="34" charset="-122"/>
                <a:ea typeface="微软雅黑" panose="020B0503020204020204" pitchFamily="34" charset="-122"/>
              </a:rPr>
              <a:t>版权：吉首大学</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5pPr>
      <a:lvl6pPr marL="457200"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914400"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1371600"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1828800"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0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29718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4290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38862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3074" name="Picture 2055" descr="色条 拷贝"/>
          <p:cNvPicPr>
            <a:picLocks noChangeAspect="1" noChangeArrowheads="1"/>
          </p:cNvPicPr>
          <p:nvPr/>
        </p:nvPicPr>
        <p:blipFill>
          <a:blip r:embed="rId15" cstate="print"/>
          <a:srcRect/>
          <a:stretch>
            <a:fillRect/>
          </a:stretch>
        </p:blipFill>
        <p:spPr bwMode="auto">
          <a:xfrm>
            <a:off x="0" y="1557338"/>
            <a:ext cx="9144000" cy="3700462"/>
          </a:xfrm>
          <a:prstGeom prst="rect">
            <a:avLst/>
          </a:prstGeom>
          <a:noFill/>
          <a:ln w="9525">
            <a:noFill/>
            <a:miter lim="800000"/>
            <a:headEnd/>
            <a:tailEnd/>
          </a:ln>
        </p:spPr>
      </p:pic>
      <p:sp>
        <p:nvSpPr>
          <p:cNvPr id="3076" name="Rectangle 21"/>
          <p:cNvSpPr>
            <a:spLocks noGrp="1" noChangeArrowheads="1"/>
          </p:cNvSpPr>
          <p:nvPr>
            <p:ph type="body" idx="1"/>
          </p:nvPr>
        </p:nvSpPr>
        <p:spPr bwMode="auto">
          <a:xfrm>
            <a:off x="1187450" y="1341438"/>
            <a:ext cx="7632700" cy="4983162"/>
          </a:xfrm>
          <a:prstGeom prst="rect">
            <a:avLst/>
          </a:prstGeom>
          <a:noFill/>
          <a:ln w="9525">
            <a:noFill/>
            <a:miter lim="800000"/>
          </a:ln>
        </p:spPr>
        <p:txBody>
          <a:bodyPr vert="horz" wrap="square" lIns="91164" tIns="45582" rIns="91164" bIns="45582"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077" name="Rectangle 20"/>
          <p:cNvSpPr>
            <a:spLocks noGrp="1" noChangeArrowheads="1"/>
          </p:cNvSpPr>
          <p:nvPr>
            <p:ph type="title"/>
          </p:nvPr>
        </p:nvSpPr>
        <p:spPr bwMode="auto">
          <a:xfrm>
            <a:off x="1206500" y="404813"/>
            <a:ext cx="7253288" cy="762000"/>
          </a:xfrm>
          <a:prstGeom prst="rect">
            <a:avLst/>
          </a:prstGeom>
          <a:noFill/>
          <a:ln w="9525">
            <a:noFill/>
            <a:miter lim="800000"/>
          </a:ln>
        </p:spPr>
        <p:txBody>
          <a:bodyPr vert="horz" wrap="square" lIns="91164" tIns="45582" rIns="91164" bIns="45582" numCol="1" anchor="ctr" anchorCtr="0" compatLnSpc="1"/>
          <a:lstStyle/>
          <a:p>
            <a:pPr lvl="0"/>
            <a:r>
              <a:rPr lang="zh-CN" altLang="en-US"/>
              <a:t>单击此处编辑母版标题样式</a:t>
            </a:r>
          </a:p>
        </p:txBody>
      </p:sp>
      <p:pic>
        <p:nvPicPr>
          <p:cNvPr id="8" name="Picture 1" descr="9"/>
          <p:cNvPicPr>
            <a:picLocks noChangeAspect="1" noChangeArrowheads="1"/>
          </p:cNvPicPr>
          <p:nvPr userDrawn="1"/>
        </p:nvPicPr>
        <p:blipFill>
          <a:blip r:embed="rId16"/>
          <a:srcRect/>
          <a:stretch>
            <a:fillRect/>
          </a:stretch>
        </p:blipFill>
        <p:spPr bwMode="auto">
          <a:xfrm>
            <a:off x="7387833" y="0"/>
            <a:ext cx="1470447" cy="1357298"/>
          </a:xfrm>
          <a:prstGeom prst="rect">
            <a:avLst/>
          </a:prstGeom>
          <a:noFill/>
          <a:ln w="9525">
            <a:noFill/>
            <a:miter lim="800000"/>
            <a:headEnd/>
            <a:tailEnd/>
          </a:ln>
        </p:spPr>
      </p:pic>
      <p:sp>
        <p:nvSpPr>
          <p:cNvPr id="11" name="Rectangle 3"/>
          <p:cNvSpPr>
            <a:spLocks noChangeArrowheads="1"/>
          </p:cNvSpPr>
          <p:nvPr userDrawn="1"/>
        </p:nvSpPr>
        <p:spPr bwMode="auto">
          <a:xfrm>
            <a:off x="5942054" y="6472933"/>
            <a:ext cx="4559300" cy="289031"/>
          </a:xfrm>
          <a:prstGeom prst="rect">
            <a:avLst/>
          </a:prstGeom>
          <a:noFill/>
          <a:ln w="9525">
            <a:noFill/>
            <a:miter lim="800000"/>
          </a:ln>
        </p:spPr>
        <p:txBody>
          <a:bodyPr lIns="91164" tIns="45582" rIns="91164" bIns="45582">
            <a:spAutoFit/>
          </a:bodyPr>
          <a:lstStyle/>
          <a:p>
            <a:pPr algn="ctr" eaLnBrk="0" hangingPunct="0">
              <a:lnSpc>
                <a:spcPct val="80000"/>
              </a:lnSpc>
              <a:spcBef>
                <a:spcPct val="50000"/>
              </a:spcBef>
            </a:pPr>
            <a:r>
              <a:rPr lang="zh-CN" altLang="en-US" sz="1600" dirty="0">
                <a:solidFill>
                  <a:srgbClr val="C00000"/>
                </a:solidFill>
                <a:latin typeface="微软雅黑" panose="020B0503020204020204" pitchFamily="34" charset="-122"/>
                <a:ea typeface="微软雅黑" panose="020B0503020204020204" pitchFamily="34" charset="-122"/>
              </a:rPr>
              <a:t>版权：吉首大学</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ransition/>
  <p:txStyles>
    <p:titleStyle>
      <a:lvl1pPr algn="just" defTabSz="904875" rtl="0" eaLnBrk="0" fontAlgn="base" hangingPunct="0">
        <a:spcBef>
          <a:spcPct val="0"/>
        </a:spcBef>
        <a:spcAft>
          <a:spcPct val="0"/>
        </a:spcAft>
        <a:defRPr sz="3000" b="1">
          <a:solidFill>
            <a:schemeClr val="tx1"/>
          </a:solidFill>
          <a:latin typeface="+mj-lt"/>
          <a:ea typeface="+mj-ea"/>
          <a:cs typeface="+mj-cs"/>
        </a:defRPr>
      </a:lvl1pPr>
      <a:lvl2pPr algn="just" defTabSz="904875" rtl="0"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2pPr>
      <a:lvl3pPr algn="just" defTabSz="904875" rtl="0"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3pPr>
      <a:lvl4pPr algn="just" defTabSz="904875" rtl="0"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4pPr>
      <a:lvl5pPr algn="just" defTabSz="904875" rtl="0"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5pPr>
      <a:lvl6pPr marL="457200" algn="just" defTabSz="904875" rtl="0"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914400" algn="just" defTabSz="904875" rtl="0"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1371600" algn="just" defTabSz="904875" rtl="0"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1828800" algn="just" defTabSz="904875" rtl="0"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p:titleStyle>
    <p:bodyStyle>
      <a:lvl1pPr marL="449580" indent="-449580" algn="just" defTabSz="904875" rtl="0" eaLnBrk="0" fontAlgn="base" hangingPunct="0">
        <a:spcBef>
          <a:spcPct val="20000"/>
        </a:spcBef>
        <a:spcAft>
          <a:spcPct val="0"/>
        </a:spcAft>
        <a:buChar char="•"/>
        <a:defRPr sz="2400" b="1">
          <a:solidFill>
            <a:srgbClr val="4D4D4D"/>
          </a:solidFill>
          <a:latin typeface="+mn-lt"/>
          <a:ea typeface="+mn-ea"/>
          <a:cs typeface="+mn-cs"/>
        </a:defRPr>
      </a:lvl1pPr>
      <a:lvl2pPr marL="904875" indent="-449580" algn="just" defTabSz="904875" rtl="0" eaLnBrk="0" fontAlgn="base" hangingPunct="0">
        <a:spcBef>
          <a:spcPct val="20000"/>
        </a:spcBef>
        <a:spcAft>
          <a:spcPct val="0"/>
        </a:spcAft>
        <a:buAutoNum type="arabicParenR"/>
        <a:defRPr sz="2400" b="1">
          <a:solidFill>
            <a:srgbClr val="4D4D4D"/>
          </a:solidFill>
          <a:latin typeface="+mn-lt"/>
          <a:ea typeface="+mn-ea"/>
        </a:defRPr>
      </a:lvl2pPr>
      <a:lvl3pPr marL="1362075" indent="-449580" algn="just" defTabSz="904875" rtl="0" eaLnBrk="0" fontAlgn="base" hangingPunct="0">
        <a:spcBef>
          <a:spcPct val="20000"/>
        </a:spcBef>
        <a:spcAft>
          <a:spcPct val="0"/>
        </a:spcAft>
        <a:buChar char="•"/>
        <a:defRPr sz="2400" b="1">
          <a:solidFill>
            <a:srgbClr val="4D4D4D"/>
          </a:solidFill>
          <a:latin typeface="+mn-lt"/>
          <a:ea typeface="+mn-ea"/>
        </a:defRPr>
      </a:lvl3pPr>
      <a:lvl4pPr marL="1814830" indent="-449580" algn="just" defTabSz="904875" rtl="0" eaLnBrk="0" fontAlgn="base" hangingPunct="0">
        <a:spcBef>
          <a:spcPct val="20000"/>
        </a:spcBef>
        <a:spcAft>
          <a:spcPct val="0"/>
        </a:spcAft>
        <a:buChar char="–"/>
        <a:defRPr sz="2400" b="1">
          <a:solidFill>
            <a:srgbClr val="4D4D4D"/>
          </a:solidFill>
          <a:latin typeface="+mn-lt"/>
          <a:ea typeface="+mn-ea"/>
        </a:defRPr>
      </a:lvl4pPr>
      <a:lvl5pPr marL="2273300" indent="-450850" algn="just" defTabSz="904875" rtl="0" eaLnBrk="0" fontAlgn="base" hangingPunct="0">
        <a:spcBef>
          <a:spcPct val="20000"/>
        </a:spcBef>
        <a:spcAft>
          <a:spcPct val="0"/>
        </a:spcAft>
        <a:buChar char="»"/>
        <a:defRPr sz="2400" b="1">
          <a:solidFill>
            <a:srgbClr val="4D4D4D"/>
          </a:solidFill>
          <a:latin typeface="+mn-lt"/>
          <a:ea typeface="+mn-ea"/>
        </a:defRPr>
      </a:lvl5pPr>
      <a:lvl6pPr marL="2730500" indent="-450850" algn="just" defTabSz="904875" rtl="0" eaLnBrk="0" fontAlgn="base" hangingPunct="0">
        <a:spcBef>
          <a:spcPct val="20000"/>
        </a:spcBef>
        <a:spcAft>
          <a:spcPct val="0"/>
        </a:spcAft>
        <a:buChar char="»"/>
        <a:defRPr sz="2400" b="1">
          <a:solidFill>
            <a:srgbClr val="4D4D4D"/>
          </a:solidFill>
          <a:latin typeface="+mn-lt"/>
          <a:ea typeface="+mn-ea"/>
        </a:defRPr>
      </a:lvl6pPr>
      <a:lvl7pPr marL="3187700" indent="-450850" algn="just" defTabSz="904875" rtl="0" eaLnBrk="0" fontAlgn="base" hangingPunct="0">
        <a:spcBef>
          <a:spcPct val="20000"/>
        </a:spcBef>
        <a:spcAft>
          <a:spcPct val="0"/>
        </a:spcAft>
        <a:buChar char="»"/>
        <a:defRPr sz="2400" b="1">
          <a:solidFill>
            <a:srgbClr val="4D4D4D"/>
          </a:solidFill>
          <a:latin typeface="+mn-lt"/>
          <a:ea typeface="+mn-ea"/>
        </a:defRPr>
      </a:lvl7pPr>
      <a:lvl8pPr marL="3644900" indent="-450850" algn="just" defTabSz="904875" rtl="0" eaLnBrk="0" fontAlgn="base" hangingPunct="0">
        <a:spcBef>
          <a:spcPct val="20000"/>
        </a:spcBef>
        <a:spcAft>
          <a:spcPct val="0"/>
        </a:spcAft>
        <a:buChar char="»"/>
        <a:defRPr sz="2400" b="1">
          <a:solidFill>
            <a:srgbClr val="4D4D4D"/>
          </a:solidFill>
          <a:latin typeface="+mn-lt"/>
          <a:ea typeface="+mn-ea"/>
        </a:defRPr>
      </a:lvl8pPr>
      <a:lvl9pPr marL="4102100" indent="-450850" algn="just" defTabSz="904875" rtl="0" eaLnBrk="0" fontAlgn="base" hangingPunct="0">
        <a:spcBef>
          <a:spcPct val="20000"/>
        </a:spcBef>
        <a:spcAft>
          <a:spcPct val="0"/>
        </a:spcAft>
        <a:buChar char="»"/>
        <a:defRPr sz="2400" b="1">
          <a:solidFill>
            <a:srgbClr val="4D4D4D"/>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4098" name="Rectangle 3"/>
          <p:cNvSpPr>
            <a:spLocks noGrp="1" noChangeArrowheads="1"/>
          </p:cNvSpPr>
          <p:nvPr>
            <p:ph type="title"/>
          </p:nvPr>
        </p:nvSpPr>
        <p:spPr bwMode="auto">
          <a:xfrm>
            <a:off x="122238" y="234950"/>
            <a:ext cx="5668962" cy="503238"/>
          </a:xfrm>
          <a:prstGeom prst="rect">
            <a:avLst/>
          </a:prstGeom>
          <a:noFill/>
          <a:ln w="9525">
            <a:noFill/>
            <a:miter lim="800000"/>
          </a:ln>
        </p:spPr>
        <p:txBody>
          <a:bodyPr vert="horz" wrap="square" lIns="0" tIns="0" rIns="0" bIns="0" numCol="1" anchor="t" anchorCtr="0" compatLnSpc="1">
            <a:spAutoFit/>
          </a:bodyPr>
          <a:lstStyle/>
          <a:p>
            <a:pPr lvl="0"/>
            <a:r>
              <a:rPr lang="zh-CN" altLang="en-US"/>
              <a:t>单击此处编辑母版标题样式</a:t>
            </a:r>
          </a:p>
        </p:txBody>
      </p:sp>
      <p:sp>
        <p:nvSpPr>
          <p:cNvPr id="4099" name="Rectangle 4"/>
          <p:cNvSpPr>
            <a:spLocks noGrp="1" noChangeArrowheads="1"/>
          </p:cNvSpPr>
          <p:nvPr>
            <p:ph type="body" idx="1"/>
          </p:nvPr>
        </p:nvSpPr>
        <p:spPr bwMode="auto">
          <a:xfrm>
            <a:off x="125413" y="1298575"/>
            <a:ext cx="8793162" cy="1885950"/>
          </a:xfrm>
          <a:prstGeom prst="rect">
            <a:avLst/>
          </a:prstGeom>
          <a:noFill/>
          <a:ln w="9525">
            <a:noFill/>
            <a:miter lim="800000"/>
          </a:ln>
        </p:spPr>
        <p:txBody>
          <a:bodyPr vert="horz" wrap="square" lIns="0" tIns="0" rIns="0" bIns="0" numCol="1" anchor="t" anchorCtr="0" compatLnSpc="1">
            <a:sp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grpSp>
        <p:nvGrpSpPr>
          <p:cNvPr id="4100" name="Group 4" hidden="1"/>
          <p:cNvGrpSpPr/>
          <p:nvPr/>
        </p:nvGrpSpPr>
        <p:grpSpPr bwMode="auto">
          <a:xfrm>
            <a:off x="125413" y="642938"/>
            <a:ext cx="8793162" cy="6188075"/>
            <a:chOff x="0" y="0"/>
            <a:chExt cx="5429" cy="3820"/>
          </a:xfrm>
        </p:grpSpPr>
        <p:sp>
          <p:nvSpPr>
            <p:cNvPr id="2" name="McK Measure" hidden="1"/>
            <p:cNvSpPr txBox="1">
              <a:spLocks noChangeArrowheads="1"/>
            </p:cNvSpPr>
            <p:nvPr userDrawn="1"/>
          </p:nvSpPr>
          <p:spPr bwMode="auto">
            <a:xfrm>
              <a:off x="0" y="0"/>
              <a:ext cx="5429" cy="170"/>
            </a:xfrm>
            <a:prstGeom prst="rect">
              <a:avLst/>
            </a:prstGeom>
            <a:noFill/>
            <a:ln w="9525">
              <a:noFill/>
              <a:miter lim="800000"/>
            </a:ln>
          </p:spPr>
          <p:txBody>
            <a:bodyPr lIns="0" tIns="0" rIns="0" bIns="0">
              <a:spAutoFit/>
            </a:bodyPr>
            <a:lstStyle/>
            <a:p>
              <a:pPr defTabSz="912495">
                <a:defRPr/>
              </a:pPr>
              <a:r>
                <a:rPr lang="en-US" altLang="zh-CN" b="0">
                  <a:ea typeface="华文楷体" panose="02010600040101010101" pitchFamily="2" charset="-122"/>
                </a:rPr>
                <a:t>Unit of measure</a:t>
              </a:r>
            </a:p>
          </p:txBody>
        </p:sp>
        <p:sp>
          <p:nvSpPr>
            <p:cNvPr id="3083" name="McK Footnote" hidden="1"/>
            <p:cNvSpPr txBox="1">
              <a:spLocks noChangeArrowheads="1"/>
            </p:cNvSpPr>
            <p:nvPr userDrawn="1"/>
          </p:nvSpPr>
          <p:spPr bwMode="auto">
            <a:xfrm>
              <a:off x="2" y="3572"/>
              <a:ext cx="5145" cy="248"/>
            </a:xfrm>
            <a:prstGeom prst="rect">
              <a:avLst/>
            </a:prstGeom>
            <a:noFill/>
            <a:ln w="9525">
              <a:noFill/>
              <a:miter lim="800000"/>
            </a:ln>
          </p:spPr>
          <p:txBody>
            <a:bodyPr lIns="0" tIns="0" rIns="0" bIns="0" anchor="b">
              <a:spAutoFit/>
            </a:bodyPr>
            <a:lstStyle/>
            <a:p>
              <a:pPr marL="787400" indent="-787400" defTabSz="912495">
                <a:tabLst>
                  <a:tab pos="699770" algn="r"/>
                </a:tabLst>
                <a:defRPr/>
              </a:pPr>
              <a:r>
                <a:rPr lang="en-US" altLang="zh-CN" sz="1200" b="0">
                  <a:ea typeface="华文楷体" panose="02010600040101010101" pitchFamily="2" charset="-122"/>
                </a:rPr>
                <a:t>	*	</a:t>
              </a:r>
            </a:p>
            <a:p>
              <a:pPr marL="787400" indent="-787400" defTabSz="912495">
                <a:spcBef>
                  <a:spcPct val="20000"/>
                </a:spcBef>
                <a:tabLst>
                  <a:tab pos="699770" algn="r"/>
                </a:tabLst>
                <a:defRPr/>
              </a:pPr>
              <a:r>
                <a:rPr lang="en-US" altLang="zh-CN" sz="1200" b="0">
                  <a:ea typeface="华文楷体" panose="02010600040101010101" pitchFamily="2" charset="-122"/>
                </a:rPr>
                <a:t>	</a:t>
              </a:r>
              <a:r>
                <a:rPr lang="zh-CN" altLang="en-US" sz="1200" b="0">
                  <a:ea typeface="华文楷体" panose="02010600040101010101" pitchFamily="2" charset="-122"/>
                </a:rPr>
                <a:t>资料来源：	</a:t>
              </a:r>
            </a:p>
          </p:txBody>
        </p:sp>
      </p:grpSp>
      <p:sp>
        <p:nvSpPr>
          <p:cNvPr id="3077" name="Working Draft" hidden="1"/>
          <p:cNvSpPr txBox="1">
            <a:spLocks noChangeArrowheads="1"/>
          </p:cNvSpPr>
          <p:nvPr/>
        </p:nvSpPr>
        <p:spPr bwMode="auto">
          <a:xfrm rot="5400000">
            <a:off x="8166894" y="2804319"/>
            <a:ext cx="1806575" cy="90487"/>
          </a:xfrm>
          <a:prstGeom prst="rect">
            <a:avLst/>
          </a:prstGeom>
          <a:noFill/>
          <a:ln w="9525">
            <a:noFill/>
            <a:miter lim="800000"/>
          </a:ln>
        </p:spPr>
        <p:txBody>
          <a:bodyPr wrap="none" lIns="0" tIns="0" rIns="0" bIns="0">
            <a:spAutoFit/>
          </a:bodyPr>
          <a:lstStyle/>
          <a:p>
            <a:pPr defTabSz="933450">
              <a:defRPr/>
            </a:pPr>
            <a:r>
              <a:rPr lang="en-US" altLang="zh-CN" sz="600" b="0">
                <a:ea typeface="华文楷体" panose="02010600040101010101" pitchFamily="2" charset="-122"/>
              </a:rPr>
              <a:t>Working Draft - Last Modified 02/06/2006 4:45:35 PM</a:t>
            </a:r>
          </a:p>
        </p:txBody>
      </p:sp>
      <p:sp>
        <p:nvSpPr>
          <p:cNvPr id="3078" name="Printed" hidden="1"/>
          <p:cNvSpPr txBox="1">
            <a:spLocks noChangeArrowheads="1"/>
          </p:cNvSpPr>
          <p:nvPr/>
        </p:nvSpPr>
        <p:spPr bwMode="auto">
          <a:xfrm rot="5400000">
            <a:off x="8517731" y="4363244"/>
            <a:ext cx="1101725" cy="90488"/>
          </a:xfrm>
          <a:prstGeom prst="rect">
            <a:avLst/>
          </a:prstGeom>
          <a:noFill/>
          <a:ln w="9525">
            <a:noFill/>
            <a:miter lim="800000"/>
          </a:ln>
        </p:spPr>
        <p:txBody>
          <a:bodyPr wrap="none" lIns="0" tIns="0" rIns="0" bIns="0">
            <a:spAutoFit/>
          </a:bodyPr>
          <a:lstStyle/>
          <a:p>
            <a:pPr defTabSz="933450">
              <a:defRPr/>
            </a:pPr>
            <a:r>
              <a:rPr lang="en-US" altLang="zh-CN" sz="600" b="0">
                <a:ea typeface="华文楷体" panose="02010600040101010101" pitchFamily="2" charset="-122"/>
              </a:rPr>
              <a:t>Printed 01/27/2006 12:18:22 PM</a:t>
            </a:r>
          </a:p>
        </p:txBody>
      </p:sp>
      <p:sp>
        <p:nvSpPr>
          <p:cNvPr id="3079" name="Text Box 11"/>
          <p:cNvSpPr txBox="1">
            <a:spLocks noChangeArrowheads="1"/>
          </p:cNvSpPr>
          <p:nvPr/>
        </p:nvSpPr>
        <p:spPr bwMode="auto">
          <a:xfrm>
            <a:off x="125413" y="836613"/>
            <a:ext cx="8789987" cy="274637"/>
          </a:xfrm>
          <a:prstGeom prst="rect">
            <a:avLst/>
          </a:prstGeom>
          <a:gradFill rotWithShape="1">
            <a:gsLst>
              <a:gs pos="0">
                <a:srgbClr val="EF4632"/>
              </a:gs>
              <a:gs pos="100000">
                <a:srgbClr val="FFFFFF"/>
              </a:gs>
            </a:gsLst>
            <a:lin ang="0" scaled="1"/>
          </a:gradFill>
          <a:ln w="9525">
            <a:noFill/>
            <a:miter lim="800000"/>
          </a:ln>
        </p:spPr>
        <p:txBody>
          <a:bodyPr lIns="0" tIns="0" rIns="0" bIns="0">
            <a:spAutoFit/>
          </a:bodyPr>
          <a:lstStyle/>
          <a:p>
            <a:pPr defTabSz="931545" eaLnBrk="0" hangingPunct="0">
              <a:spcBef>
                <a:spcPct val="50000"/>
              </a:spcBef>
              <a:defRPr/>
            </a:pPr>
            <a:endParaRPr lang="en-US" altLang="zh-CN" b="0">
              <a:ea typeface="华文楷体" panose="02010600040101010101" pitchFamily="2" charset="-122"/>
            </a:endParaRPr>
          </a:p>
        </p:txBody>
      </p:sp>
      <p:pic>
        <p:nvPicPr>
          <p:cNvPr id="14" name="Picture 1" descr="9"/>
          <p:cNvPicPr>
            <a:picLocks noChangeAspect="1" noChangeArrowheads="1"/>
          </p:cNvPicPr>
          <p:nvPr userDrawn="1"/>
        </p:nvPicPr>
        <p:blipFill>
          <a:blip r:embed="rId13"/>
          <a:srcRect/>
          <a:stretch>
            <a:fillRect/>
          </a:stretch>
        </p:blipFill>
        <p:spPr bwMode="auto">
          <a:xfrm>
            <a:off x="7429520" y="0"/>
            <a:ext cx="928694" cy="785794"/>
          </a:xfrm>
          <a:prstGeom prst="rect">
            <a:avLst/>
          </a:prstGeom>
          <a:noFill/>
          <a:ln w="9525">
            <a:noFill/>
            <a:miter lim="800000"/>
            <a:headEnd/>
            <a:tailEnd/>
          </a:ln>
        </p:spPr>
      </p:pic>
      <p:sp>
        <p:nvSpPr>
          <p:cNvPr id="16" name="Rectangle 3"/>
          <p:cNvSpPr>
            <a:spLocks noChangeArrowheads="1"/>
          </p:cNvSpPr>
          <p:nvPr userDrawn="1"/>
        </p:nvSpPr>
        <p:spPr bwMode="auto">
          <a:xfrm>
            <a:off x="5942054" y="6472933"/>
            <a:ext cx="4559300" cy="289031"/>
          </a:xfrm>
          <a:prstGeom prst="rect">
            <a:avLst/>
          </a:prstGeom>
          <a:noFill/>
          <a:ln w="9525">
            <a:noFill/>
            <a:miter lim="800000"/>
          </a:ln>
        </p:spPr>
        <p:txBody>
          <a:bodyPr lIns="91164" tIns="45582" rIns="91164" bIns="45582">
            <a:spAutoFit/>
          </a:bodyPr>
          <a:lstStyle/>
          <a:p>
            <a:pPr algn="ctr" eaLnBrk="0" hangingPunct="0">
              <a:lnSpc>
                <a:spcPct val="80000"/>
              </a:lnSpc>
              <a:spcBef>
                <a:spcPct val="50000"/>
              </a:spcBef>
            </a:pPr>
            <a:r>
              <a:rPr lang="zh-CN" altLang="en-US" sz="1600" dirty="0">
                <a:solidFill>
                  <a:srgbClr val="C00000"/>
                </a:solidFill>
                <a:latin typeface="微软雅黑" panose="020B0503020204020204" pitchFamily="34" charset="-122"/>
                <a:ea typeface="微软雅黑" panose="020B0503020204020204" pitchFamily="34" charset="-122"/>
              </a:rPr>
              <a:t>版权：吉首大学</a:t>
            </a: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2495" rtl="0" eaLnBrk="0" fontAlgn="base" hangingPunct="0">
        <a:spcBef>
          <a:spcPct val="0"/>
        </a:spcBef>
        <a:spcAft>
          <a:spcPct val="0"/>
        </a:spcAft>
        <a:defRPr sz="3300" b="1">
          <a:solidFill>
            <a:schemeClr val="tx2"/>
          </a:solidFill>
          <a:latin typeface="+mj-lt"/>
          <a:ea typeface="+mj-ea"/>
          <a:cs typeface="+mj-cs"/>
        </a:defRPr>
      </a:lvl1pPr>
      <a:lvl2pPr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2pPr>
      <a:lvl3pPr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3pPr>
      <a:lvl4pPr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4pPr>
      <a:lvl5pPr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5pPr>
      <a:lvl6pPr marL="457200"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6pPr>
      <a:lvl7pPr marL="914400"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7pPr>
      <a:lvl8pPr marL="1371600"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8pPr>
      <a:lvl9pPr marL="1828800"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9pPr>
    </p:titleStyle>
    <p:bodyStyle>
      <a:lvl1pPr marL="342900" indent="-342900" algn="l" defTabSz="912495" rtl="0" eaLnBrk="0" fontAlgn="base" hangingPunct="0">
        <a:spcBef>
          <a:spcPct val="0"/>
        </a:spcBef>
        <a:spcAft>
          <a:spcPct val="0"/>
        </a:spcAft>
        <a:buSzPct val="120000"/>
        <a:buChar char="•"/>
        <a:defRPr sz="3200">
          <a:solidFill>
            <a:schemeClr val="tx1"/>
          </a:solidFill>
          <a:latin typeface="+mn-lt"/>
          <a:ea typeface="+mn-ea"/>
          <a:cs typeface="+mn-cs"/>
        </a:defRPr>
      </a:lvl1pPr>
      <a:lvl2pPr marL="147955" indent="-146050" algn="l" defTabSz="912495" rtl="0" eaLnBrk="0" fontAlgn="base" hangingPunct="0">
        <a:spcBef>
          <a:spcPct val="0"/>
        </a:spcBef>
        <a:spcAft>
          <a:spcPct val="0"/>
        </a:spcAft>
        <a:buSzPct val="120000"/>
        <a:buChar char="•"/>
        <a:defRPr sz="2800">
          <a:solidFill>
            <a:schemeClr val="tx1"/>
          </a:solidFill>
          <a:latin typeface="+mn-lt"/>
          <a:ea typeface="+mn-ea"/>
        </a:defRPr>
      </a:lvl2pPr>
      <a:lvl3pPr marL="301625" indent="-152400" algn="l" defTabSz="912495" rtl="0" eaLnBrk="0" fontAlgn="base" hangingPunct="0">
        <a:spcBef>
          <a:spcPct val="0"/>
        </a:spcBef>
        <a:spcAft>
          <a:spcPct val="0"/>
        </a:spcAft>
        <a:buChar char="–"/>
        <a:defRPr sz="2400">
          <a:solidFill>
            <a:schemeClr val="tx1"/>
          </a:solidFill>
          <a:latin typeface="+mn-lt"/>
          <a:ea typeface="+mn-ea"/>
        </a:defRPr>
      </a:lvl3pPr>
      <a:lvl4pPr marL="441325" indent="-138430" algn="l" defTabSz="912495" rtl="0" eaLnBrk="0" fontAlgn="base" hangingPunct="0">
        <a:spcBef>
          <a:spcPct val="0"/>
        </a:spcBef>
        <a:spcAft>
          <a:spcPct val="0"/>
        </a:spcAft>
        <a:buSzPct val="89000"/>
        <a:buChar char="•"/>
        <a:defRPr sz="2000">
          <a:solidFill>
            <a:schemeClr val="tx1"/>
          </a:solidFill>
          <a:latin typeface="+mn-lt"/>
          <a:ea typeface="+mn-ea"/>
        </a:defRPr>
      </a:lvl4pPr>
      <a:lvl5pPr marL="593725" indent="-151130" algn="l" defTabSz="912495" rtl="0" eaLnBrk="0" fontAlgn="base" hangingPunct="0">
        <a:spcBef>
          <a:spcPct val="0"/>
        </a:spcBef>
        <a:spcAft>
          <a:spcPct val="0"/>
        </a:spcAft>
        <a:buSzPct val="75000"/>
        <a:buChar char="–"/>
        <a:defRPr sz="2000">
          <a:solidFill>
            <a:schemeClr val="tx1"/>
          </a:solidFill>
          <a:latin typeface="+mn-lt"/>
          <a:ea typeface="+mn-ea"/>
        </a:defRPr>
      </a:lvl5pPr>
      <a:lvl6pPr marL="1050925" indent="-151130" algn="l" defTabSz="912495" rtl="0" eaLnBrk="0" fontAlgn="base" hangingPunct="0">
        <a:spcBef>
          <a:spcPct val="0"/>
        </a:spcBef>
        <a:spcAft>
          <a:spcPct val="0"/>
        </a:spcAft>
        <a:buSzPct val="75000"/>
        <a:buChar char="–"/>
        <a:defRPr sz="2000">
          <a:solidFill>
            <a:schemeClr val="tx1"/>
          </a:solidFill>
          <a:latin typeface="+mn-lt"/>
          <a:ea typeface="+mn-ea"/>
        </a:defRPr>
      </a:lvl6pPr>
      <a:lvl7pPr marL="1508125" indent="-151130" algn="l" defTabSz="912495" rtl="0" eaLnBrk="0" fontAlgn="base" hangingPunct="0">
        <a:spcBef>
          <a:spcPct val="0"/>
        </a:spcBef>
        <a:spcAft>
          <a:spcPct val="0"/>
        </a:spcAft>
        <a:buSzPct val="75000"/>
        <a:buChar char="–"/>
        <a:defRPr sz="2000">
          <a:solidFill>
            <a:schemeClr val="tx1"/>
          </a:solidFill>
          <a:latin typeface="+mn-lt"/>
          <a:ea typeface="+mn-ea"/>
        </a:defRPr>
      </a:lvl7pPr>
      <a:lvl8pPr marL="1965325" indent="-151130" algn="l" defTabSz="912495" rtl="0" eaLnBrk="0" fontAlgn="base" hangingPunct="0">
        <a:spcBef>
          <a:spcPct val="0"/>
        </a:spcBef>
        <a:spcAft>
          <a:spcPct val="0"/>
        </a:spcAft>
        <a:buSzPct val="75000"/>
        <a:buChar char="–"/>
        <a:defRPr sz="2000">
          <a:solidFill>
            <a:schemeClr val="tx1"/>
          </a:solidFill>
          <a:latin typeface="+mn-lt"/>
          <a:ea typeface="+mn-ea"/>
        </a:defRPr>
      </a:lvl8pPr>
      <a:lvl9pPr marL="2422525" indent="-151130" algn="l" defTabSz="912495" rtl="0" eaLnBrk="0" fontAlgn="base" hangingPunct="0">
        <a:spcBef>
          <a:spcPct val="0"/>
        </a:spcBef>
        <a:spcAft>
          <a:spcPct val="0"/>
        </a:spcAft>
        <a:buSzPct val="75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5122" name="Rectangle 3"/>
          <p:cNvSpPr>
            <a:spLocks noGrp="1" noChangeArrowheads="1"/>
          </p:cNvSpPr>
          <p:nvPr>
            <p:ph type="title"/>
          </p:nvPr>
        </p:nvSpPr>
        <p:spPr bwMode="auto">
          <a:xfrm>
            <a:off x="122238" y="234950"/>
            <a:ext cx="5668962" cy="503238"/>
          </a:xfrm>
          <a:prstGeom prst="rect">
            <a:avLst/>
          </a:prstGeom>
          <a:noFill/>
          <a:ln w="9525">
            <a:noFill/>
            <a:miter lim="800000"/>
          </a:ln>
        </p:spPr>
        <p:txBody>
          <a:bodyPr vert="horz" wrap="square" lIns="0" tIns="0" rIns="0" bIns="0" numCol="1" anchor="t" anchorCtr="0" compatLnSpc="1">
            <a:spAutoFit/>
          </a:bodyPr>
          <a:lstStyle/>
          <a:p>
            <a:pPr lvl="0"/>
            <a:r>
              <a:rPr lang="zh-CN" altLang="en-US"/>
              <a:t>单击此处编辑母版标题样式</a:t>
            </a:r>
          </a:p>
        </p:txBody>
      </p:sp>
      <p:sp>
        <p:nvSpPr>
          <p:cNvPr id="5123" name="Rectangle 4"/>
          <p:cNvSpPr>
            <a:spLocks noGrp="1" noChangeArrowheads="1"/>
          </p:cNvSpPr>
          <p:nvPr>
            <p:ph type="body" idx="1"/>
          </p:nvPr>
        </p:nvSpPr>
        <p:spPr bwMode="auto">
          <a:xfrm>
            <a:off x="125413" y="1298575"/>
            <a:ext cx="8793162" cy="1885950"/>
          </a:xfrm>
          <a:prstGeom prst="rect">
            <a:avLst/>
          </a:prstGeom>
          <a:noFill/>
          <a:ln w="9525">
            <a:noFill/>
            <a:miter lim="800000"/>
          </a:ln>
        </p:spPr>
        <p:txBody>
          <a:bodyPr vert="horz" wrap="square" lIns="0" tIns="0" rIns="0" bIns="0" numCol="1" anchor="t" anchorCtr="0" compatLnSpc="1">
            <a:sp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grpSp>
        <p:nvGrpSpPr>
          <p:cNvPr id="5124" name="Group 4" hidden="1"/>
          <p:cNvGrpSpPr/>
          <p:nvPr/>
        </p:nvGrpSpPr>
        <p:grpSpPr bwMode="auto">
          <a:xfrm>
            <a:off x="125413" y="642938"/>
            <a:ext cx="8793162" cy="6188075"/>
            <a:chOff x="0" y="0"/>
            <a:chExt cx="5429" cy="3820"/>
          </a:xfrm>
        </p:grpSpPr>
        <p:sp>
          <p:nvSpPr>
            <p:cNvPr id="4109" name="McK Measure" hidden="1"/>
            <p:cNvSpPr txBox="1">
              <a:spLocks noChangeArrowheads="1"/>
            </p:cNvSpPr>
            <p:nvPr userDrawn="1"/>
          </p:nvSpPr>
          <p:spPr bwMode="auto">
            <a:xfrm>
              <a:off x="0" y="0"/>
              <a:ext cx="5429" cy="170"/>
            </a:xfrm>
            <a:prstGeom prst="rect">
              <a:avLst/>
            </a:prstGeom>
            <a:noFill/>
            <a:ln w="9525">
              <a:noFill/>
              <a:miter lim="800000"/>
            </a:ln>
          </p:spPr>
          <p:txBody>
            <a:bodyPr lIns="0" tIns="0" rIns="0" bIns="0">
              <a:spAutoFit/>
            </a:bodyPr>
            <a:lstStyle/>
            <a:p>
              <a:pPr defTabSz="912495">
                <a:defRPr/>
              </a:pPr>
              <a:r>
                <a:rPr lang="en-US" altLang="zh-CN" b="0">
                  <a:ea typeface="华文楷体" panose="02010600040101010101" pitchFamily="2" charset="-122"/>
                </a:rPr>
                <a:t>Unit of measure</a:t>
              </a:r>
            </a:p>
          </p:txBody>
        </p:sp>
        <p:sp>
          <p:nvSpPr>
            <p:cNvPr id="4110" name="McK Footnote" hidden="1"/>
            <p:cNvSpPr txBox="1">
              <a:spLocks noChangeArrowheads="1"/>
            </p:cNvSpPr>
            <p:nvPr userDrawn="1"/>
          </p:nvSpPr>
          <p:spPr bwMode="auto">
            <a:xfrm>
              <a:off x="2" y="3572"/>
              <a:ext cx="5145" cy="248"/>
            </a:xfrm>
            <a:prstGeom prst="rect">
              <a:avLst/>
            </a:prstGeom>
            <a:noFill/>
            <a:ln w="9525">
              <a:noFill/>
              <a:miter lim="800000"/>
            </a:ln>
          </p:spPr>
          <p:txBody>
            <a:bodyPr lIns="0" tIns="0" rIns="0" bIns="0" anchor="b">
              <a:spAutoFit/>
            </a:bodyPr>
            <a:lstStyle/>
            <a:p>
              <a:pPr marL="787400" indent="-787400" defTabSz="912495">
                <a:tabLst>
                  <a:tab pos="699770" algn="r"/>
                </a:tabLst>
                <a:defRPr/>
              </a:pPr>
              <a:r>
                <a:rPr lang="en-US" altLang="zh-CN" sz="1200" b="0">
                  <a:ea typeface="华文楷体" panose="02010600040101010101" pitchFamily="2" charset="-122"/>
                </a:rPr>
                <a:t>	*	</a:t>
              </a:r>
            </a:p>
            <a:p>
              <a:pPr marL="787400" indent="-787400" defTabSz="912495">
                <a:spcBef>
                  <a:spcPct val="20000"/>
                </a:spcBef>
                <a:tabLst>
                  <a:tab pos="699770" algn="r"/>
                </a:tabLst>
                <a:defRPr/>
              </a:pPr>
              <a:r>
                <a:rPr lang="en-US" altLang="zh-CN" sz="1200" b="0">
                  <a:ea typeface="华文楷体" panose="02010600040101010101" pitchFamily="2" charset="-122"/>
                </a:rPr>
                <a:t>	</a:t>
              </a:r>
              <a:r>
                <a:rPr lang="zh-CN" altLang="en-US" sz="1200" b="0">
                  <a:ea typeface="华文楷体" panose="02010600040101010101" pitchFamily="2" charset="-122"/>
                </a:rPr>
                <a:t>资料来源：	</a:t>
              </a:r>
            </a:p>
          </p:txBody>
        </p:sp>
      </p:grpSp>
      <p:sp>
        <p:nvSpPr>
          <p:cNvPr id="4101" name="Working Draft" hidden="1"/>
          <p:cNvSpPr txBox="1">
            <a:spLocks noChangeArrowheads="1"/>
          </p:cNvSpPr>
          <p:nvPr/>
        </p:nvSpPr>
        <p:spPr bwMode="auto">
          <a:xfrm rot="5400000">
            <a:off x="8166894" y="2804319"/>
            <a:ext cx="1806575" cy="90487"/>
          </a:xfrm>
          <a:prstGeom prst="rect">
            <a:avLst/>
          </a:prstGeom>
          <a:noFill/>
          <a:ln w="9525">
            <a:noFill/>
            <a:miter lim="800000"/>
          </a:ln>
        </p:spPr>
        <p:txBody>
          <a:bodyPr wrap="none" lIns="0" tIns="0" rIns="0" bIns="0">
            <a:spAutoFit/>
          </a:bodyPr>
          <a:lstStyle/>
          <a:p>
            <a:pPr defTabSz="933450">
              <a:defRPr/>
            </a:pPr>
            <a:r>
              <a:rPr lang="en-US" altLang="zh-CN" sz="600" b="0">
                <a:ea typeface="华文楷体" panose="02010600040101010101" pitchFamily="2" charset="-122"/>
              </a:rPr>
              <a:t>Working Draft - Last Modified 02/06/2006 4:45:35 PM</a:t>
            </a:r>
          </a:p>
        </p:txBody>
      </p:sp>
      <p:sp>
        <p:nvSpPr>
          <p:cNvPr id="4102" name="Printed" hidden="1"/>
          <p:cNvSpPr txBox="1">
            <a:spLocks noChangeArrowheads="1"/>
          </p:cNvSpPr>
          <p:nvPr/>
        </p:nvSpPr>
        <p:spPr bwMode="auto">
          <a:xfrm rot="5400000">
            <a:off x="8517731" y="4363244"/>
            <a:ext cx="1101725" cy="90488"/>
          </a:xfrm>
          <a:prstGeom prst="rect">
            <a:avLst/>
          </a:prstGeom>
          <a:noFill/>
          <a:ln w="9525">
            <a:noFill/>
            <a:miter lim="800000"/>
          </a:ln>
        </p:spPr>
        <p:txBody>
          <a:bodyPr wrap="none" lIns="0" tIns="0" rIns="0" bIns="0">
            <a:spAutoFit/>
          </a:bodyPr>
          <a:lstStyle/>
          <a:p>
            <a:pPr defTabSz="933450">
              <a:defRPr/>
            </a:pPr>
            <a:r>
              <a:rPr lang="en-US" altLang="zh-CN" sz="600" b="0">
                <a:ea typeface="华文楷体" panose="02010600040101010101" pitchFamily="2" charset="-122"/>
              </a:rPr>
              <a:t>Printed 01/27/2006 12:18:22 PM</a:t>
            </a:r>
          </a:p>
        </p:txBody>
      </p:sp>
      <p:sp>
        <p:nvSpPr>
          <p:cNvPr id="4103" name="Text Box 11"/>
          <p:cNvSpPr txBox="1">
            <a:spLocks noChangeArrowheads="1"/>
          </p:cNvSpPr>
          <p:nvPr/>
        </p:nvSpPr>
        <p:spPr bwMode="auto">
          <a:xfrm>
            <a:off x="125413" y="836613"/>
            <a:ext cx="8789987" cy="274637"/>
          </a:xfrm>
          <a:prstGeom prst="rect">
            <a:avLst/>
          </a:prstGeom>
          <a:gradFill rotWithShape="1">
            <a:gsLst>
              <a:gs pos="0">
                <a:srgbClr val="EF4632"/>
              </a:gs>
              <a:gs pos="100000">
                <a:srgbClr val="FFFFFF"/>
              </a:gs>
            </a:gsLst>
            <a:lin ang="0" scaled="1"/>
          </a:gradFill>
          <a:ln w="9525">
            <a:noFill/>
            <a:miter lim="800000"/>
          </a:ln>
        </p:spPr>
        <p:txBody>
          <a:bodyPr lIns="0" tIns="0" rIns="0" bIns="0">
            <a:spAutoFit/>
          </a:bodyPr>
          <a:lstStyle/>
          <a:p>
            <a:pPr defTabSz="931545" eaLnBrk="0" hangingPunct="0">
              <a:spcBef>
                <a:spcPct val="50000"/>
              </a:spcBef>
              <a:defRPr/>
            </a:pPr>
            <a:endParaRPr lang="en-US" altLang="zh-CN" b="0">
              <a:ea typeface="华文楷体" panose="02010600040101010101" pitchFamily="2" charset="-122"/>
            </a:endParaRPr>
          </a:p>
        </p:txBody>
      </p:sp>
      <p:pic>
        <p:nvPicPr>
          <p:cNvPr id="17" name="Picture 1" descr="9"/>
          <p:cNvPicPr>
            <a:picLocks noChangeAspect="1" noChangeArrowheads="1"/>
          </p:cNvPicPr>
          <p:nvPr userDrawn="1"/>
        </p:nvPicPr>
        <p:blipFill>
          <a:blip r:embed="rId13"/>
          <a:srcRect/>
          <a:stretch>
            <a:fillRect/>
          </a:stretch>
        </p:blipFill>
        <p:spPr bwMode="auto">
          <a:xfrm>
            <a:off x="7429520" y="0"/>
            <a:ext cx="928694" cy="785794"/>
          </a:xfrm>
          <a:prstGeom prst="rect">
            <a:avLst/>
          </a:prstGeom>
          <a:noFill/>
          <a:ln w="9525">
            <a:noFill/>
            <a:miter lim="800000"/>
            <a:headEnd/>
            <a:tailEnd/>
          </a:ln>
        </p:spPr>
      </p:pic>
      <p:sp>
        <p:nvSpPr>
          <p:cNvPr id="19" name="Rectangle 3"/>
          <p:cNvSpPr>
            <a:spLocks noChangeArrowheads="1"/>
          </p:cNvSpPr>
          <p:nvPr userDrawn="1"/>
        </p:nvSpPr>
        <p:spPr bwMode="auto">
          <a:xfrm>
            <a:off x="5942054" y="6472933"/>
            <a:ext cx="4559300" cy="289031"/>
          </a:xfrm>
          <a:prstGeom prst="rect">
            <a:avLst/>
          </a:prstGeom>
          <a:noFill/>
          <a:ln w="9525">
            <a:noFill/>
            <a:miter lim="800000"/>
          </a:ln>
        </p:spPr>
        <p:txBody>
          <a:bodyPr lIns="91164" tIns="45582" rIns="91164" bIns="45582">
            <a:spAutoFit/>
          </a:bodyPr>
          <a:lstStyle/>
          <a:p>
            <a:pPr algn="ctr" eaLnBrk="0" hangingPunct="0">
              <a:lnSpc>
                <a:spcPct val="80000"/>
              </a:lnSpc>
              <a:spcBef>
                <a:spcPct val="50000"/>
              </a:spcBef>
            </a:pPr>
            <a:r>
              <a:rPr lang="zh-CN" altLang="en-US" sz="1600" dirty="0">
                <a:solidFill>
                  <a:srgbClr val="C00000"/>
                </a:solidFill>
                <a:latin typeface="微软雅黑" panose="020B0503020204020204" pitchFamily="34" charset="-122"/>
                <a:ea typeface="微软雅黑" panose="020B0503020204020204" pitchFamily="34" charset="-122"/>
              </a:rPr>
              <a:t>版权：吉首大学</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2495" rtl="0" eaLnBrk="0" fontAlgn="base" hangingPunct="0">
        <a:spcBef>
          <a:spcPct val="0"/>
        </a:spcBef>
        <a:spcAft>
          <a:spcPct val="0"/>
        </a:spcAft>
        <a:defRPr sz="3300" b="1">
          <a:solidFill>
            <a:schemeClr val="tx2"/>
          </a:solidFill>
          <a:latin typeface="+mj-lt"/>
          <a:ea typeface="+mj-ea"/>
          <a:cs typeface="+mj-cs"/>
        </a:defRPr>
      </a:lvl1pPr>
      <a:lvl2pPr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2pPr>
      <a:lvl3pPr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3pPr>
      <a:lvl4pPr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4pPr>
      <a:lvl5pPr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5pPr>
      <a:lvl6pPr marL="457200"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6pPr>
      <a:lvl7pPr marL="914400"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7pPr>
      <a:lvl8pPr marL="1371600"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8pPr>
      <a:lvl9pPr marL="1828800"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9pPr>
    </p:titleStyle>
    <p:bodyStyle>
      <a:lvl1pPr marL="342900" indent="-342900" algn="l" defTabSz="912495" rtl="0" eaLnBrk="0" fontAlgn="base" hangingPunct="0">
        <a:spcBef>
          <a:spcPct val="0"/>
        </a:spcBef>
        <a:spcAft>
          <a:spcPct val="0"/>
        </a:spcAft>
        <a:buSzPct val="120000"/>
        <a:buChar char="•"/>
        <a:defRPr sz="3200">
          <a:solidFill>
            <a:schemeClr val="tx1"/>
          </a:solidFill>
          <a:latin typeface="+mn-lt"/>
          <a:ea typeface="+mn-ea"/>
          <a:cs typeface="+mn-cs"/>
        </a:defRPr>
      </a:lvl1pPr>
      <a:lvl2pPr marL="147955" indent="-146050" algn="l" defTabSz="912495" rtl="0" eaLnBrk="0" fontAlgn="base" hangingPunct="0">
        <a:spcBef>
          <a:spcPct val="0"/>
        </a:spcBef>
        <a:spcAft>
          <a:spcPct val="0"/>
        </a:spcAft>
        <a:buSzPct val="120000"/>
        <a:buChar char="•"/>
        <a:defRPr sz="2800">
          <a:solidFill>
            <a:schemeClr val="tx1"/>
          </a:solidFill>
          <a:latin typeface="+mn-lt"/>
          <a:ea typeface="+mn-ea"/>
        </a:defRPr>
      </a:lvl2pPr>
      <a:lvl3pPr marL="301625" indent="-152400" algn="l" defTabSz="912495" rtl="0" eaLnBrk="0" fontAlgn="base" hangingPunct="0">
        <a:spcBef>
          <a:spcPct val="0"/>
        </a:spcBef>
        <a:spcAft>
          <a:spcPct val="0"/>
        </a:spcAft>
        <a:buChar char="–"/>
        <a:defRPr sz="2400">
          <a:solidFill>
            <a:schemeClr val="tx1"/>
          </a:solidFill>
          <a:latin typeface="+mn-lt"/>
          <a:ea typeface="+mn-ea"/>
        </a:defRPr>
      </a:lvl3pPr>
      <a:lvl4pPr marL="441325" indent="-138430" algn="l" defTabSz="912495" rtl="0" eaLnBrk="0" fontAlgn="base" hangingPunct="0">
        <a:spcBef>
          <a:spcPct val="0"/>
        </a:spcBef>
        <a:spcAft>
          <a:spcPct val="0"/>
        </a:spcAft>
        <a:buSzPct val="89000"/>
        <a:buChar char="•"/>
        <a:defRPr sz="2000">
          <a:solidFill>
            <a:schemeClr val="tx1"/>
          </a:solidFill>
          <a:latin typeface="+mn-lt"/>
          <a:ea typeface="+mn-ea"/>
        </a:defRPr>
      </a:lvl4pPr>
      <a:lvl5pPr marL="593725" indent="-151130" algn="l" defTabSz="912495" rtl="0" eaLnBrk="0" fontAlgn="base" hangingPunct="0">
        <a:spcBef>
          <a:spcPct val="0"/>
        </a:spcBef>
        <a:spcAft>
          <a:spcPct val="0"/>
        </a:spcAft>
        <a:buSzPct val="75000"/>
        <a:buChar char="–"/>
        <a:defRPr sz="2000">
          <a:solidFill>
            <a:schemeClr val="tx1"/>
          </a:solidFill>
          <a:latin typeface="+mn-lt"/>
          <a:ea typeface="+mn-ea"/>
        </a:defRPr>
      </a:lvl5pPr>
      <a:lvl6pPr marL="1050925" indent="-151130" algn="l" defTabSz="912495" rtl="0" eaLnBrk="0" fontAlgn="base" hangingPunct="0">
        <a:spcBef>
          <a:spcPct val="0"/>
        </a:spcBef>
        <a:spcAft>
          <a:spcPct val="0"/>
        </a:spcAft>
        <a:buSzPct val="75000"/>
        <a:buChar char="–"/>
        <a:defRPr sz="2000">
          <a:solidFill>
            <a:schemeClr val="tx1"/>
          </a:solidFill>
          <a:latin typeface="+mn-lt"/>
          <a:ea typeface="+mn-ea"/>
        </a:defRPr>
      </a:lvl6pPr>
      <a:lvl7pPr marL="1508125" indent="-151130" algn="l" defTabSz="912495" rtl="0" eaLnBrk="0" fontAlgn="base" hangingPunct="0">
        <a:spcBef>
          <a:spcPct val="0"/>
        </a:spcBef>
        <a:spcAft>
          <a:spcPct val="0"/>
        </a:spcAft>
        <a:buSzPct val="75000"/>
        <a:buChar char="–"/>
        <a:defRPr sz="2000">
          <a:solidFill>
            <a:schemeClr val="tx1"/>
          </a:solidFill>
          <a:latin typeface="+mn-lt"/>
          <a:ea typeface="+mn-ea"/>
        </a:defRPr>
      </a:lvl7pPr>
      <a:lvl8pPr marL="1965325" indent="-151130" algn="l" defTabSz="912495" rtl="0" eaLnBrk="0" fontAlgn="base" hangingPunct="0">
        <a:spcBef>
          <a:spcPct val="0"/>
        </a:spcBef>
        <a:spcAft>
          <a:spcPct val="0"/>
        </a:spcAft>
        <a:buSzPct val="75000"/>
        <a:buChar char="–"/>
        <a:defRPr sz="2000">
          <a:solidFill>
            <a:schemeClr val="tx1"/>
          </a:solidFill>
          <a:latin typeface="+mn-lt"/>
          <a:ea typeface="+mn-ea"/>
        </a:defRPr>
      </a:lvl8pPr>
      <a:lvl9pPr marL="2422525" indent="-151130" algn="l" defTabSz="912495" rtl="0" eaLnBrk="0" fontAlgn="base" hangingPunct="0">
        <a:spcBef>
          <a:spcPct val="0"/>
        </a:spcBef>
        <a:spcAft>
          <a:spcPct val="0"/>
        </a:spcAft>
        <a:buSzPct val="75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6146" name="Picture 2" descr="色条 拷贝"/>
          <p:cNvPicPr>
            <a:picLocks noChangeAspect="1" noChangeArrowheads="1"/>
          </p:cNvPicPr>
          <p:nvPr/>
        </p:nvPicPr>
        <p:blipFill>
          <a:blip r:embed="rId13" cstate="print"/>
          <a:srcRect/>
          <a:stretch>
            <a:fillRect/>
          </a:stretch>
        </p:blipFill>
        <p:spPr bwMode="auto">
          <a:xfrm>
            <a:off x="0" y="1557338"/>
            <a:ext cx="9144000" cy="3700462"/>
          </a:xfrm>
          <a:prstGeom prst="rect">
            <a:avLst/>
          </a:prstGeom>
          <a:noFill/>
          <a:ln w="9525">
            <a:noFill/>
            <a:miter lim="800000"/>
            <a:headEnd/>
            <a:tailEnd/>
          </a:ln>
        </p:spPr>
      </p:pic>
      <p:sp>
        <p:nvSpPr>
          <p:cNvPr id="6148" name="Rectangle 5"/>
          <p:cNvSpPr>
            <a:spLocks noGrp="1" noChangeArrowheads="1"/>
          </p:cNvSpPr>
          <p:nvPr>
            <p:ph type="body" idx="1"/>
          </p:nvPr>
        </p:nvSpPr>
        <p:spPr bwMode="auto">
          <a:xfrm>
            <a:off x="395288" y="1268413"/>
            <a:ext cx="8559800" cy="486410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149" name="Rectangle 6"/>
          <p:cNvSpPr>
            <a:spLocks noGrp="1" noChangeArrowheads="1"/>
          </p:cNvSpPr>
          <p:nvPr>
            <p:ph type="title"/>
          </p:nvPr>
        </p:nvSpPr>
        <p:spPr bwMode="auto">
          <a:xfrm>
            <a:off x="1187450" y="115888"/>
            <a:ext cx="6192838" cy="666750"/>
          </a:xfrm>
          <a:prstGeom prst="rect">
            <a:avLst/>
          </a:prstGeom>
          <a:noFill/>
          <a:ln w="9525">
            <a:noFill/>
            <a:miter lim="800000"/>
          </a:ln>
        </p:spPr>
        <p:txBody>
          <a:bodyPr vert="horz" wrap="square" lIns="91440" tIns="45720" rIns="91440" bIns="45720" numCol="1" anchor="b" anchorCtr="0" compatLnSpc="1"/>
          <a:lstStyle/>
          <a:p>
            <a:pPr lvl="0"/>
            <a:r>
              <a:rPr lang="zh-CN" altLang="en-US"/>
              <a:t>单击此处编辑母版标题样式</a:t>
            </a:r>
          </a:p>
        </p:txBody>
      </p:sp>
      <p:pic>
        <p:nvPicPr>
          <p:cNvPr id="8" name="Picture 1" descr="9"/>
          <p:cNvPicPr>
            <a:picLocks noChangeAspect="1" noChangeArrowheads="1"/>
          </p:cNvPicPr>
          <p:nvPr userDrawn="1"/>
        </p:nvPicPr>
        <p:blipFill>
          <a:blip r:embed="rId14"/>
          <a:srcRect/>
          <a:stretch>
            <a:fillRect/>
          </a:stretch>
        </p:blipFill>
        <p:spPr bwMode="auto">
          <a:xfrm>
            <a:off x="7429520" y="0"/>
            <a:ext cx="1519699" cy="1285860"/>
          </a:xfrm>
          <a:prstGeom prst="rect">
            <a:avLst/>
          </a:prstGeom>
          <a:noFill/>
          <a:ln w="9525">
            <a:noFill/>
            <a:miter lim="800000"/>
            <a:headEnd/>
            <a:tailEnd/>
          </a:ln>
        </p:spPr>
      </p:pic>
      <p:sp>
        <p:nvSpPr>
          <p:cNvPr id="10" name="Rectangle 3"/>
          <p:cNvSpPr>
            <a:spLocks noChangeArrowheads="1"/>
          </p:cNvSpPr>
          <p:nvPr userDrawn="1"/>
        </p:nvSpPr>
        <p:spPr bwMode="auto">
          <a:xfrm>
            <a:off x="5942054" y="6472933"/>
            <a:ext cx="4559300" cy="289031"/>
          </a:xfrm>
          <a:prstGeom prst="rect">
            <a:avLst/>
          </a:prstGeom>
          <a:noFill/>
          <a:ln w="9525">
            <a:noFill/>
            <a:miter lim="800000"/>
          </a:ln>
        </p:spPr>
        <p:txBody>
          <a:bodyPr lIns="91164" tIns="45582" rIns="91164" bIns="45582">
            <a:spAutoFit/>
          </a:bodyPr>
          <a:lstStyle/>
          <a:p>
            <a:pPr algn="ctr" eaLnBrk="0" hangingPunct="0">
              <a:lnSpc>
                <a:spcPct val="80000"/>
              </a:lnSpc>
              <a:spcBef>
                <a:spcPct val="50000"/>
              </a:spcBef>
            </a:pPr>
            <a:r>
              <a:rPr lang="zh-CN" altLang="en-US" sz="1600" dirty="0">
                <a:solidFill>
                  <a:srgbClr val="C00000"/>
                </a:solidFill>
                <a:latin typeface="微软雅黑" panose="020B0503020204020204" pitchFamily="34" charset="-122"/>
                <a:ea typeface="微软雅黑" panose="020B0503020204020204" pitchFamily="34" charset="-122"/>
              </a:rPr>
              <a:t>版权：吉首大学</a:t>
            </a:r>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ransition/>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5pPr>
      <a:lvl6pPr marL="457200"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914400"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1371600"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1828800"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0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29718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4290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38862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6147" name="Line 3"/>
          <p:cNvSpPr>
            <a:spLocks noChangeShapeType="1"/>
          </p:cNvSpPr>
          <p:nvPr/>
        </p:nvSpPr>
        <p:spPr bwMode="auto">
          <a:xfrm>
            <a:off x="0" y="908050"/>
            <a:ext cx="9144000" cy="0"/>
          </a:xfrm>
          <a:prstGeom prst="line">
            <a:avLst/>
          </a:prstGeom>
          <a:noFill/>
          <a:ln w="25400">
            <a:solidFill>
              <a:srgbClr val="FF0000"/>
            </a:solidFill>
            <a:round/>
          </a:ln>
        </p:spPr>
        <p:txBody>
          <a:bodyPr anchor="ctr"/>
          <a:lstStyle/>
          <a:p>
            <a:pPr>
              <a:defRPr/>
            </a:pPr>
            <a:endParaRPr lang="zh-CN" altLang="en-US"/>
          </a:p>
        </p:txBody>
      </p:sp>
      <p:pic>
        <p:nvPicPr>
          <p:cNvPr id="7172" name="Picture 4" descr="色条 拷贝"/>
          <p:cNvPicPr>
            <a:picLocks noChangeAspect="1" noChangeArrowheads="1"/>
          </p:cNvPicPr>
          <p:nvPr/>
        </p:nvPicPr>
        <p:blipFill>
          <a:blip r:embed="rId17" cstate="print"/>
          <a:srcRect/>
          <a:stretch>
            <a:fillRect/>
          </a:stretch>
        </p:blipFill>
        <p:spPr bwMode="auto">
          <a:xfrm>
            <a:off x="0" y="0"/>
            <a:ext cx="971550" cy="920750"/>
          </a:xfrm>
          <a:prstGeom prst="rect">
            <a:avLst/>
          </a:prstGeom>
          <a:noFill/>
          <a:ln w="9525">
            <a:noFill/>
            <a:miter lim="800000"/>
            <a:headEnd/>
            <a:tailEnd/>
          </a:ln>
        </p:spPr>
      </p:pic>
      <p:sp>
        <p:nvSpPr>
          <p:cNvPr id="7173" name="Rectangle 5"/>
          <p:cNvSpPr>
            <a:spLocks noGrp="1" noChangeArrowheads="1"/>
          </p:cNvSpPr>
          <p:nvPr>
            <p:ph type="body" idx="1"/>
          </p:nvPr>
        </p:nvSpPr>
        <p:spPr bwMode="auto">
          <a:xfrm>
            <a:off x="395288" y="1268413"/>
            <a:ext cx="8559800" cy="486410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150" name="Rectangle 6"/>
          <p:cNvSpPr>
            <a:spLocks noGrp="1" noChangeArrowheads="1"/>
          </p:cNvSpPr>
          <p:nvPr>
            <p:ph type="title"/>
          </p:nvPr>
        </p:nvSpPr>
        <p:spPr bwMode="auto">
          <a:xfrm>
            <a:off x="1187450" y="115888"/>
            <a:ext cx="6192838" cy="666750"/>
          </a:xfrm>
          <a:prstGeom prst="rect">
            <a:avLst/>
          </a:prstGeom>
          <a:noFill/>
          <a:ln w="9525">
            <a:noFill/>
            <a:miter lim="800000"/>
          </a:ln>
          <a:effectLst/>
        </p:spPr>
        <p:txBody>
          <a:bodyPr vert="horz" wrap="square" lIns="91440" tIns="45720" rIns="91440" bIns="45720" numCol="1" anchor="b" anchorCtr="0" compatLnSpc="1"/>
          <a:lstStyle/>
          <a:p>
            <a:pPr lvl="0"/>
            <a:r>
              <a:rPr lang="zh-CN" altLang="en-US"/>
              <a:t>单击此处编辑母版标题样式</a:t>
            </a:r>
          </a:p>
        </p:txBody>
      </p:sp>
      <p:sp>
        <p:nvSpPr>
          <p:cNvPr id="6152" name="Text Box 8"/>
          <p:cNvSpPr txBox="1">
            <a:spLocks noChangeArrowheads="1"/>
          </p:cNvSpPr>
          <p:nvPr/>
        </p:nvSpPr>
        <p:spPr bwMode="auto">
          <a:xfrm>
            <a:off x="250825" y="404813"/>
            <a:ext cx="936625" cy="365125"/>
          </a:xfrm>
          <a:prstGeom prst="rect">
            <a:avLst/>
          </a:prstGeom>
          <a:noFill/>
          <a:ln w="9525">
            <a:noFill/>
            <a:miter lim="800000"/>
          </a:ln>
        </p:spPr>
        <p:txBody>
          <a:bodyPr>
            <a:spAutoFit/>
          </a:bodyPr>
          <a:lstStyle/>
          <a:p>
            <a:pPr>
              <a:spcBef>
                <a:spcPct val="50000"/>
              </a:spcBef>
              <a:defRPr/>
            </a:pPr>
            <a:endParaRPr lang="en-US" altLang="zh-CN" b="0">
              <a:ea typeface="幼圆" panose="02010509060101010101" pitchFamily="49" charset="-122"/>
            </a:endParaRPr>
          </a:p>
        </p:txBody>
      </p:sp>
      <p:pic>
        <p:nvPicPr>
          <p:cNvPr id="11" name="Picture 1" descr="9"/>
          <p:cNvPicPr>
            <a:picLocks noChangeAspect="1" noChangeArrowheads="1"/>
          </p:cNvPicPr>
          <p:nvPr userDrawn="1"/>
        </p:nvPicPr>
        <p:blipFill>
          <a:blip r:embed="rId18"/>
          <a:srcRect/>
          <a:stretch>
            <a:fillRect/>
          </a:stretch>
        </p:blipFill>
        <p:spPr bwMode="auto">
          <a:xfrm>
            <a:off x="7988033" y="0"/>
            <a:ext cx="1013123" cy="857232"/>
          </a:xfrm>
          <a:prstGeom prst="rect">
            <a:avLst/>
          </a:prstGeom>
          <a:noFill/>
          <a:ln w="9525">
            <a:noFill/>
            <a:miter lim="800000"/>
            <a:headEnd/>
            <a:tailEnd/>
          </a:ln>
        </p:spPr>
      </p:pic>
      <p:sp>
        <p:nvSpPr>
          <p:cNvPr id="13" name="Rectangle 3"/>
          <p:cNvSpPr>
            <a:spLocks noChangeArrowheads="1"/>
          </p:cNvSpPr>
          <p:nvPr userDrawn="1"/>
        </p:nvSpPr>
        <p:spPr bwMode="auto">
          <a:xfrm>
            <a:off x="5942054" y="6472933"/>
            <a:ext cx="4559300" cy="289031"/>
          </a:xfrm>
          <a:prstGeom prst="rect">
            <a:avLst/>
          </a:prstGeom>
          <a:noFill/>
          <a:ln w="9525">
            <a:noFill/>
            <a:miter lim="800000"/>
          </a:ln>
        </p:spPr>
        <p:txBody>
          <a:bodyPr lIns="91164" tIns="45582" rIns="91164" bIns="45582">
            <a:spAutoFit/>
          </a:bodyPr>
          <a:lstStyle/>
          <a:p>
            <a:pPr algn="ctr" eaLnBrk="0" hangingPunct="0">
              <a:lnSpc>
                <a:spcPct val="80000"/>
              </a:lnSpc>
              <a:spcBef>
                <a:spcPct val="50000"/>
              </a:spcBef>
            </a:pPr>
            <a:r>
              <a:rPr lang="zh-CN" altLang="en-US" sz="1600" dirty="0">
                <a:solidFill>
                  <a:srgbClr val="C00000"/>
                </a:solidFill>
                <a:latin typeface="微软雅黑" panose="020B0503020204020204" pitchFamily="34" charset="-122"/>
                <a:ea typeface="微软雅黑" panose="020B0503020204020204" pitchFamily="34" charset="-122"/>
              </a:rPr>
              <a:t>版权：吉首大学</a:t>
            </a:r>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Lst>
  <p:transition/>
  <p:txStyles>
    <p:titleStyle>
      <a:lvl1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0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1869635"/>
            <a:ext cx="9144000" cy="1556301"/>
          </a:xfrm>
          <a:prstGeom prst="rect">
            <a:avLst/>
          </a:prstGeom>
          <a:noFill/>
          <a:ln w="9525">
            <a:noFill/>
            <a:miter lim="800000"/>
          </a:ln>
        </p:spPr>
        <p:txBody>
          <a:bodyPr wrap="square" lIns="91164" tIns="45582" rIns="91164" bIns="45582">
            <a:spAutoFit/>
          </a:bodyPr>
          <a:lstStyle/>
          <a:p>
            <a:pPr marL="114300" indent="-114300" algn="ctr" defTabSz="871220">
              <a:lnSpc>
                <a:spcPct val="130000"/>
              </a:lnSpc>
            </a:pPr>
            <a:r>
              <a:rPr lang="zh-CN" altLang="en-US" sz="3200" dirty="0">
                <a:solidFill>
                  <a:schemeClr val="bg1"/>
                </a:solidFill>
                <a:latin typeface="黑体" panose="02010609060101010101" pitchFamily="2" charset="-122"/>
                <a:ea typeface="黑体" panose="02010609060101010101" pitchFamily="2" charset="-122"/>
              </a:rPr>
              <a:t>吉首大学毕业设计开题报告</a:t>
            </a:r>
          </a:p>
          <a:p>
            <a:pPr marL="114300" indent="-114300" algn="ctr" defTabSz="871220">
              <a:lnSpc>
                <a:spcPct val="130000"/>
              </a:lnSpc>
            </a:pPr>
            <a:r>
              <a:rPr lang="zh-CN" altLang="en-US" sz="4800" dirty="0">
                <a:solidFill>
                  <a:schemeClr val="bg1"/>
                </a:solidFill>
                <a:latin typeface="黑体" panose="02010609060101010101" pitchFamily="2" charset="-122"/>
                <a:ea typeface="黑体" panose="02010609060101010101" pitchFamily="2" charset="-122"/>
              </a:rPr>
              <a:t>岩生网（在线答题系统）</a:t>
            </a:r>
          </a:p>
        </p:txBody>
      </p:sp>
      <p:sp>
        <p:nvSpPr>
          <p:cNvPr id="9219" name="Rectangle 3"/>
          <p:cNvSpPr>
            <a:spLocks noChangeArrowheads="1"/>
          </p:cNvSpPr>
          <p:nvPr/>
        </p:nvSpPr>
        <p:spPr bwMode="auto">
          <a:xfrm>
            <a:off x="0" y="4714884"/>
            <a:ext cx="9144000" cy="387520"/>
          </a:xfrm>
          <a:prstGeom prst="rect">
            <a:avLst/>
          </a:prstGeom>
          <a:noFill/>
          <a:ln w="9525">
            <a:noFill/>
            <a:miter lim="800000"/>
          </a:ln>
        </p:spPr>
        <p:txBody>
          <a:bodyPr wrap="square" lIns="91164" tIns="45582" rIns="91164" bIns="45582">
            <a:spAutoFit/>
          </a:bodyPr>
          <a:lstStyle/>
          <a:p>
            <a:pPr algn="ctr" eaLnBrk="0" hangingPunct="0">
              <a:lnSpc>
                <a:spcPct val="80000"/>
              </a:lnSpc>
              <a:spcBef>
                <a:spcPct val="50000"/>
              </a:spcBef>
            </a:pPr>
            <a:r>
              <a:rPr lang="en-US" altLang="zh-CN" sz="2400" dirty="0">
                <a:solidFill>
                  <a:schemeClr val="bg1"/>
                </a:solidFill>
                <a:latin typeface="微软雅黑" panose="020B0503020204020204" pitchFamily="34" charset="-122"/>
                <a:ea typeface="微软雅黑" panose="020B0503020204020204" pitchFamily="34" charset="-122"/>
              </a:rPr>
              <a:t>2018</a:t>
            </a:r>
            <a:r>
              <a:rPr lang="zh-CN" altLang="en-US" sz="2400" dirty="0">
                <a:solidFill>
                  <a:schemeClr val="bg1"/>
                </a:solidFill>
                <a:latin typeface="微软雅黑" panose="020B0503020204020204" pitchFamily="34" charset="-122"/>
                <a:ea typeface="微软雅黑" panose="020B0503020204020204" pitchFamily="34" charset="-122"/>
              </a:rPr>
              <a:t>年</a:t>
            </a:r>
            <a:r>
              <a:rPr lang="en-US" altLang="zh-CN" sz="2400" dirty="0">
                <a:solidFill>
                  <a:schemeClr val="bg1"/>
                </a:solidFill>
                <a:latin typeface="微软雅黑" panose="020B0503020204020204" pitchFamily="34" charset="-122"/>
                <a:ea typeface="微软雅黑" panose="020B0503020204020204" pitchFamily="34" charset="-122"/>
              </a:rPr>
              <a:t>11</a:t>
            </a:r>
            <a:r>
              <a:rPr lang="zh-CN" altLang="en-US" sz="2400" dirty="0">
                <a:solidFill>
                  <a:schemeClr val="bg1"/>
                </a:solidFill>
                <a:latin typeface="微软雅黑" panose="020B0503020204020204" pitchFamily="34" charset="-122"/>
                <a:ea typeface="微软雅黑" panose="020B0503020204020204" pitchFamily="34" charset="-122"/>
              </a:rPr>
              <a:t>月</a:t>
            </a:r>
          </a:p>
        </p:txBody>
      </p:sp>
      <p:sp>
        <p:nvSpPr>
          <p:cNvPr id="4" name="Rectangle 3"/>
          <p:cNvSpPr>
            <a:spLocks noChangeArrowheads="1"/>
          </p:cNvSpPr>
          <p:nvPr/>
        </p:nvSpPr>
        <p:spPr bwMode="auto">
          <a:xfrm>
            <a:off x="0" y="3415667"/>
            <a:ext cx="9144000" cy="1033851"/>
          </a:xfrm>
          <a:prstGeom prst="rect">
            <a:avLst/>
          </a:prstGeom>
          <a:noFill/>
          <a:ln w="9525">
            <a:noFill/>
            <a:miter lim="800000"/>
          </a:ln>
        </p:spPr>
        <p:txBody>
          <a:bodyPr wrap="square" lIns="91164" tIns="45582" rIns="91164" bIns="45582">
            <a:spAutoFit/>
          </a:bodyPr>
          <a:lstStyle/>
          <a:p>
            <a:pPr algn="ctr" eaLnBrk="0" hangingPunct="0">
              <a:lnSpc>
                <a:spcPct val="80000"/>
              </a:lnSpc>
              <a:spcBef>
                <a:spcPct val="50000"/>
              </a:spcBef>
            </a:pPr>
            <a:endParaRPr lang="zh-CN" altLang="en-US" dirty="0">
              <a:solidFill>
                <a:schemeClr val="bg1"/>
              </a:solidFill>
              <a:latin typeface="微软雅黑" panose="020B0503020204020204" pitchFamily="34" charset="-122"/>
              <a:ea typeface="微软雅黑" panose="020B0503020204020204" pitchFamily="34" charset="-122"/>
            </a:endParaRPr>
          </a:p>
          <a:p>
            <a:pPr algn="ctr" eaLnBrk="0" hangingPunct="0">
              <a:lnSpc>
                <a:spcPct val="80000"/>
              </a:lnSpc>
              <a:spcBef>
                <a:spcPct val="50000"/>
              </a:spcBef>
            </a:pPr>
            <a:r>
              <a:rPr lang="zh-CN" altLang="en-US" dirty="0">
                <a:solidFill>
                  <a:schemeClr val="bg1"/>
                </a:solidFill>
                <a:latin typeface="微软雅黑" panose="020B0503020204020204" pitchFamily="34" charset="-122"/>
                <a:ea typeface="微软雅黑" panose="020B0503020204020204" pitchFamily="34" charset="-122"/>
              </a:rPr>
              <a:t>作者：</a:t>
            </a:r>
            <a:r>
              <a:rPr lang="en-US" altLang="zh-CN" dirty="0">
                <a:solidFill>
                  <a:schemeClr val="bg1"/>
                </a:solidFill>
                <a:latin typeface="微软雅黑" panose="020B0503020204020204" pitchFamily="34" charset="-122"/>
                <a:ea typeface="微软雅黑" panose="020B0503020204020204" pitchFamily="34" charset="-122"/>
              </a:rPr>
              <a:t>2015</a:t>
            </a:r>
            <a:r>
              <a:rPr lang="zh-CN" altLang="en-US" dirty="0">
                <a:solidFill>
                  <a:schemeClr val="bg1"/>
                </a:solidFill>
                <a:latin typeface="微软雅黑" panose="020B0503020204020204" pitchFamily="34" charset="-122"/>
                <a:ea typeface="微软雅黑" panose="020B0503020204020204" pitchFamily="34" charset="-122"/>
              </a:rPr>
              <a:t>级</a:t>
            </a:r>
            <a:r>
              <a:rPr lang="en-US" altLang="zh-CN" dirty="0">
                <a:solidFill>
                  <a:schemeClr val="bg1"/>
                </a:solidFill>
                <a:latin typeface="微软雅黑" panose="020B0503020204020204" pitchFamily="34" charset="-122"/>
                <a:ea typeface="微软雅黑" panose="020B0503020204020204" pitchFamily="34" charset="-122"/>
              </a:rPr>
              <a:t>3</a:t>
            </a:r>
            <a:r>
              <a:rPr lang="zh-CN" altLang="en-US" dirty="0">
                <a:solidFill>
                  <a:schemeClr val="bg1"/>
                </a:solidFill>
                <a:latin typeface="微软雅黑" panose="020B0503020204020204" pitchFamily="34" charset="-122"/>
                <a:ea typeface="微软雅黑" panose="020B0503020204020204" pitchFamily="34" charset="-122"/>
              </a:rPr>
              <a:t>班雷科</a:t>
            </a:r>
            <a:endParaRPr lang="en-US" altLang="zh-CN" dirty="0">
              <a:solidFill>
                <a:schemeClr val="bg1"/>
              </a:solidFill>
              <a:latin typeface="微软雅黑" panose="020B0503020204020204" pitchFamily="34" charset="-122"/>
              <a:ea typeface="微软雅黑" panose="020B0503020204020204" pitchFamily="34" charset="-122"/>
            </a:endParaRPr>
          </a:p>
          <a:p>
            <a:pPr algn="ctr" eaLnBrk="0" hangingPunct="0">
              <a:lnSpc>
                <a:spcPct val="80000"/>
              </a:lnSpc>
              <a:spcBef>
                <a:spcPct val="50000"/>
              </a:spcBef>
            </a:pPr>
            <a:r>
              <a:rPr lang="zh-CN" altLang="en-US" dirty="0">
                <a:solidFill>
                  <a:schemeClr val="bg1"/>
                </a:solidFill>
                <a:latin typeface="微软雅黑" panose="020B0503020204020204" pitchFamily="34" charset="-122"/>
                <a:ea typeface="微软雅黑" panose="020B0503020204020204" pitchFamily="34" charset="-122"/>
              </a:rPr>
              <a:t>指导老师：曾明星 </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bwMode="auto">
          <a:xfrm>
            <a:off x="724508" y="2621729"/>
            <a:ext cx="7858148" cy="1436370"/>
          </a:xfrm>
          <a:prstGeom prst="rect">
            <a:avLst/>
          </a:prstGeom>
          <a:noFill/>
          <a:ln w="9525" algn="ctr">
            <a:noFill/>
            <a:miter lim="800000"/>
          </a:ln>
        </p:spPr>
        <p:txBody>
          <a:bodyPr wrap="square" rtlCol="0" anchor="ctr">
            <a:spAutoFit/>
          </a:bodyPr>
          <a:lstStyle/>
          <a:p>
            <a:pPr algn="ctr"/>
            <a:r>
              <a:rPr lang="zh-CN" altLang="en-US" sz="6000" dirty="0">
                <a:solidFill>
                  <a:schemeClr val="bg1"/>
                </a:solidFill>
                <a:latin typeface="微软雅黑" panose="020B0503020204020204" pitchFamily="34" charset="-122"/>
                <a:ea typeface="微软雅黑" panose="020B0503020204020204" pitchFamily="34" charset="-122"/>
              </a:rPr>
              <a:t>谢谢！</a:t>
            </a:r>
          </a:p>
          <a:p>
            <a:pPr algn="ct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transition>
    <p:cover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971600" y="228600"/>
            <a:ext cx="4876800" cy="533400"/>
          </a:xfrm>
          <a:prstGeom prst="rect">
            <a:avLst/>
          </a:prstGeom>
          <a:noFill/>
          <a:ln w="9525">
            <a:noFill/>
            <a:miter lim="800000"/>
          </a:ln>
        </p:spPr>
        <p:txBody>
          <a:bodyPr anchor="ctr"/>
          <a:lstStyle/>
          <a:p>
            <a:pPr>
              <a:defRPr/>
            </a:pPr>
            <a:r>
              <a:rPr lang="zh-CN" altLang="en-US" sz="2600" kern="0" dirty="0">
                <a:latin typeface="微软雅黑" panose="020B0503020204020204" pitchFamily="34" charset="-122"/>
                <a:ea typeface="微软雅黑" panose="020B0503020204020204" pitchFamily="34" charset="-122"/>
                <a:cs typeface="+mj-cs"/>
              </a:rPr>
              <a:t>项目开发背景介绍</a:t>
            </a:r>
            <a:endParaRPr lang="zh-CN" altLang="en-US" sz="2600" b="1" kern="0" dirty="0">
              <a:latin typeface="微软雅黑" panose="020B0503020204020204" pitchFamily="34" charset="-122"/>
              <a:ea typeface="微软雅黑" panose="020B0503020204020204" pitchFamily="34" charset="-122"/>
              <a:cs typeface="+mj-cs"/>
            </a:endParaRPr>
          </a:p>
        </p:txBody>
      </p:sp>
      <p:sp>
        <p:nvSpPr>
          <p:cNvPr id="5" name="TextBox 4"/>
          <p:cNvSpPr txBox="1"/>
          <p:nvPr/>
        </p:nvSpPr>
        <p:spPr bwMode="auto">
          <a:xfrm>
            <a:off x="683568" y="1638092"/>
            <a:ext cx="7572428" cy="2677656"/>
          </a:xfrm>
          <a:prstGeom prst="rect">
            <a:avLst/>
          </a:prstGeom>
          <a:noFill/>
          <a:ln w="9525" algn="ctr">
            <a:noFill/>
            <a:miter lim="800000"/>
          </a:ln>
        </p:spPr>
        <p:txBody>
          <a:bodyPr wrap="square" rtlCol="0" anchor="ctr">
            <a:spAutoFit/>
          </a:bodyPr>
          <a:lstStyle/>
          <a:p>
            <a:r>
              <a:rPr lang="en-US" altLang="zh-CN" sz="2400" dirty="0"/>
              <a:t>	</a:t>
            </a:r>
            <a:r>
              <a:rPr lang="zh-CN" altLang="en-US" sz="2400" dirty="0"/>
              <a:t>基于计算机网络的飞速发展，我们已经进入一个网络时代。可以说，网络给信息处理、信息传输提供一个更快捷、更安全的平台。作为练习，巩固知识点并基于网络答题系统设计符合用户的需求。因而建立基于网络的答题系统又很强的现实意义。通过在系统中不断的练习，巩固自己的知识点，为学习知识的学生等人群提供了系统的练习学习知识的基于网络的途径。</a:t>
            </a:r>
            <a:endParaRPr lang="zh-CN" altLang="zh-CN" sz="2400" dirty="0"/>
          </a:p>
        </p:txBody>
      </p:sp>
    </p:spTree>
  </p:cSld>
  <p:clrMapOvr>
    <a:masterClrMapping/>
  </p:clrMapOvr>
  <p:transition>
    <p:cover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1051610" y="268605"/>
            <a:ext cx="4876800" cy="533400"/>
          </a:xfrm>
          <a:prstGeom prst="rect">
            <a:avLst/>
          </a:prstGeom>
          <a:noFill/>
          <a:ln w="9525">
            <a:noFill/>
            <a:miter lim="800000"/>
          </a:ln>
        </p:spPr>
        <p:txBody>
          <a:bodyPr anchor="ctr"/>
          <a:lstStyle/>
          <a:p>
            <a:pPr>
              <a:defRPr/>
            </a:pPr>
            <a:r>
              <a:rPr lang="zh-CN" altLang="en-US" sz="2600" b="1" kern="0" dirty="0">
                <a:latin typeface="微软雅黑" panose="020B0503020204020204" pitchFamily="34" charset="-122"/>
                <a:ea typeface="微软雅黑" panose="020B0503020204020204" pitchFamily="34" charset="-122"/>
                <a:cs typeface="+mj-cs"/>
              </a:rPr>
              <a:t>题目意义</a:t>
            </a:r>
          </a:p>
        </p:txBody>
      </p:sp>
      <p:sp>
        <p:nvSpPr>
          <p:cNvPr id="5" name="TextBox 4"/>
          <p:cNvSpPr txBox="1"/>
          <p:nvPr/>
        </p:nvSpPr>
        <p:spPr bwMode="auto">
          <a:xfrm>
            <a:off x="683568" y="1248436"/>
            <a:ext cx="7572428" cy="4708981"/>
          </a:xfrm>
          <a:prstGeom prst="rect">
            <a:avLst/>
          </a:prstGeom>
          <a:noFill/>
          <a:ln w="9525" algn="ctr">
            <a:noFill/>
            <a:miter lim="800000"/>
          </a:ln>
        </p:spPr>
        <p:txBody>
          <a:bodyPr wrap="square" rtlCol="0" anchor="ctr">
            <a:spAutoFit/>
          </a:bodyPr>
          <a:lstStyle/>
          <a:p>
            <a:r>
              <a:rPr lang="zh-CN" altLang="en-US" sz="2000" dirty="0"/>
              <a:t>互联网已经成为</a:t>
            </a:r>
            <a:r>
              <a:rPr lang="en-US" altLang="zh-CN" sz="2000" dirty="0"/>
              <a:t>21</a:t>
            </a:r>
            <a:r>
              <a:rPr lang="zh-CN" altLang="en-US" sz="2000" dirty="0"/>
              <a:t>世纪最重要的信息交互平台，能连接到网络的设备已经从普通的计算机扩展到智能手机、平板电脑等多种设备上。这一切意味着依托这些已经存在的设备和资源，我们的传统教育手段已经到了变革的这一刻。目前传统的练习手段以纸质试卷为主。这种手段的缺点是：</a:t>
            </a:r>
          </a:p>
          <a:p>
            <a:r>
              <a:rPr lang="en-US" altLang="zh-CN" sz="2000" dirty="0"/>
              <a:t>1</a:t>
            </a:r>
            <a:r>
              <a:rPr lang="zh-CN" altLang="en-US" sz="2000" dirty="0"/>
              <a:t>、每道题都需要人工评分，无法自动评分，工作量大</a:t>
            </a:r>
          </a:p>
          <a:p>
            <a:r>
              <a:rPr lang="en-US" altLang="zh-CN" sz="2000" dirty="0"/>
              <a:t>2</a:t>
            </a:r>
            <a:r>
              <a:rPr lang="zh-CN" altLang="en-US" sz="2000" dirty="0"/>
              <a:t>、无法从题库中随机选择试题组成试卷，出卷费时费力</a:t>
            </a:r>
          </a:p>
          <a:p>
            <a:r>
              <a:rPr lang="en-US" altLang="zh-CN" sz="2000" dirty="0"/>
              <a:t>3</a:t>
            </a:r>
            <a:r>
              <a:rPr lang="zh-CN" altLang="en-US" sz="2000" dirty="0"/>
              <a:t>、考试完成后，考生无法实现立刻看到成绩，时效性差</a:t>
            </a:r>
          </a:p>
          <a:p>
            <a:r>
              <a:rPr lang="en-US" altLang="zh-CN" sz="2000" dirty="0"/>
              <a:t>4</a:t>
            </a:r>
            <a:r>
              <a:rPr lang="zh-CN" altLang="en-US" sz="2000" dirty="0"/>
              <a:t>、考生只能在得到纸质试卷后才能看到自己的错题，错题无法汇总</a:t>
            </a:r>
          </a:p>
          <a:p>
            <a:r>
              <a:rPr lang="zh-CN" altLang="en-US" sz="2000" dirty="0"/>
              <a:t>基于计算机的普及和网络的发展，我们需要一套新的考试平台来解决这个问题。奥瑞文在这个方向上开发了岩生网 产品来满足用户的需求。</a:t>
            </a:r>
          </a:p>
          <a:p>
            <a:r>
              <a:rPr lang="zh-CN" altLang="en-US" sz="2000" dirty="0"/>
              <a:t>岩生网在线答题系统是针对于学习的人群，随时随地能巩固，以及学习新知识</a:t>
            </a:r>
          </a:p>
        </p:txBody>
      </p:sp>
    </p:spTree>
  </p:cSld>
  <p:clrMapOvr>
    <a:masterClrMapping/>
  </p:clrMapOvr>
  <p:transition>
    <p:cover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971600" y="228600"/>
            <a:ext cx="4876800" cy="533400"/>
          </a:xfrm>
          <a:prstGeom prst="rect">
            <a:avLst/>
          </a:prstGeom>
          <a:noFill/>
          <a:ln w="9525">
            <a:noFill/>
            <a:miter lim="800000"/>
          </a:ln>
        </p:spPr>
        <p:txBody>
          <a:bodyPr anchor="ctr"/>
          <a:lstStyle/>
          <a:p>
            <a:pPr>
              <a:defRPr/>
            </a:pPr>
            <a:r>
              <a:rPr lang="zh-CN" altLang="en-US" sz="2600" b="1" kern="0" dirty="0">
                <a:latin typeface="微软雅黑" panose="020B0503020204020204" pitchFamily="34" charset="-122"/>
                <a:ea typeface="微软雅黑" panose="020B0503020204020204" pitchFamily="34" charset="-122"/>
                <a:cs typeface="+mj-cs"/>
              </a:rPr>
              <a:t>目录大纲</a:t>
            </a:r>
          </a:p>
        </p:txBody>
      </p:sp>
      <p:grpSp>
        <p:nvGrpSpPr>
          <p:cNvPr id="3" name="组合 47"/>
          <p:cNvGrpSpPr/>
          <p:nvPr/>
        </p:nvGrpSpPr>
        <p:grpSpPr bwMode="auto">
          <a:xfrm>
            <a:off x="1403648" y="1800342"/>
            <a:ext cx="6638865" cy="609600"/>
            <a:chOff x="2301875" y="1284288"/>
            <a:chExt cx="5022850" cy="609600"/>
          </a:xfrm>
        </p:grpSpPr>
        <p:sp>
          <p:nvSpPr>
            <p:cNvPr id="4" name="AutoShape 4"/>
            <p:cNvSpPr>
              <a:spLocks noChangeArrowheads="1"/>
            </p:cNvSpPr>
            <p:nvPr/>
          </p:nvSpPr>
          <p:spPr bwMode="gray">
            <a:xfrm>
              <a:off x="2484438" y="1346201"/>
              <a:ext cx="4840287" cy="525462"/>
            </a:xfrm>
            <a:prstGeom prst="roundRect">
              <a:avLst>
                <a:gd name="adj" fmla="val 16667"/>
              </a:avLst>
            </a:prstGeom>
            <a:gradFill rotWithShape="1">
              <a:gsLst>
                <a:gs pos="0">
                  <a:srgbClr val="F8F8F8"/>
                </a:gs>
                <a:gs pos="100000">
                  <a:srgbClr val="DDDDDD"/>
                </a:gs>
              </a:gsLst>
              <a:lin ang="0" scaled="1"/>
            </a:gradFill>
            <a:ln w="12700" algn="ctr">
              <a:solidFill>
                <a:schemeClr val="bg1"/>
              </a:solidFill>
              <a:round/>
            </a:ln>
            <a:effectLst>
              <a:outerShdw dist="99190" dir="2388334" algn="ctr" rotWithShape="0">
                <a:srgbClr val="808080">
                  <a:alpha val="50000"/>
                </a:srgbClr>
              </a:outerShdw>
            </a:effectLst>
          </p:spPr>
          <p:txBody>
            <a:bodyPr wrap="none" anchor="ctr"/>
            <a:lstStyle/>
            <a:p>
              <a:pPr>
                <a:defRPr/>
              </a:pPr>
              <a:endParaRPr lang="zh-CN" altLang="en-US" sz="1600">
                <a:latin typeface="微软雅黑" panose="020B0503020204020204" pitchFamily="34" charset="-122"/>
                <a:ea typeface="微软雅黑" panose="020B0503020204020204" pitchFamily="34" charset="-122"/>
              </a:endParaRPr>
            </a:p>
          </p:txBody>
        </p:sp>
        <p:grpSp>
          <p:nvGrpSpPr>
            <p:cNvPr id="5" name="Group 32"/>
            <p:cNvGrpSpPr/>
            <p:nvPr/>
          </p:nvGrpSpPr>
          <p:grpSpPr bwMode="auto">
            <a:xfrm>
              <a:off x="2301875" y="1284288"/>
              <a:ext cx="676275" cy="515937"/>
              <a:chOff x="721" y="2773"/>
              <a:chExt cx="393" cy="325"/>
            </a:xfrm>
          </p:grpSpPr>
          <p:sp>
            <p:nvSpPr>
              <p:cNvPr id="8" name="Oval 33"/>
              <p:cNvSpPr>
                <a:spLocks noChangeArrowheads="1"/>
              </p:cNvSpPr>
              <p:nvPr/>
            </p:nvSpPr>
            <p:spPr bwMode="gray">
              <a:xfrm>
                <a:off x="721" y="2791"/>
                <a:ext cx="151" cy="300"/>
              </a:xfrm>
              <a:prstGeom prst="ellipse">
                <a:avLst/>
              </a:prstGeom>
              <a:gradFill rotWithShape="1">
                <a:gsLst>
                  <a:gs pos="0">
                    <a:srgbClr val="FFFFFF"/>
                  </a:gs>
                  <a:gs pos="50000">
                    <a:srgbClr val="B9D0FF"/>
                  </a:gs>
                  <a:gs pos="100000">
                    <a:srgbClr val="FFFFFF"/>
                  </a:gs>
                </a:gsLst>
                <a:lin ang="2700000" scaled="1"/>
              </a:gradFill>
              <a:ln w="9525">
                <a:noFill/>
                <a:round/>
              </a:ln>
            </p:spPr>
            <p:txBody>
              <a:bodyPr wrap="none" anchor="ctr">
                <a:spAutoFit/>
              </a:bodyPr>
              <a:lstStyle/>
              <a:p>
                <a:endParaRPr lang="zh-CN" altLang="zh-CN" sz="1600">
                  <a:latin typeface="微软雅黑" panose="020B0503020204020204" pitchFamily="34" charset="-122"/>
                  <a:ea typeface="微软雅黑" panose="020B0503020204020204" pitchFamily="34" charset="-122"/>
                </a:endParaRPr>
              </a:p>
            </p:txBody>
          </p:sp>
          <p:sp>
            <p:nvSpPr>
              <p:cNvPr id="9" name="Oval 34"/>
              <p:cNvSpPr>
                <a:spLocks noChangeArrowheads="1"/>
              </p:cNvSpPr>
              <p:nvPr/>
            </p:nvSpPr>
            <p:spPr bwMode="gray">
              <a:xfrm>
                <a:off x="721" y="2791"/>
                <a:ext cx="151" cy="300"/>
              </a:xfrm>
              <a:prstGeom prst="ellipse">
                <a:avLst/>
              </a:prstGeom>
              <a:gradFill rotWithShape="1">
                <a:gsLst>
                  <a:gs pos="0">
                    <a:srgbClr val="B9D0FF">
                      <a:alpha val="32001"/>
                    </a:srgbClr>
                  </a:gs>
                  <a:gs pos="100000">
                    <a:srgbClr val="000000">
                      <a:alpha val="89998"/>
                    </a:srgbClr>
                  </a:gs>
                </a:gsLst>
                <a:lin ang="2700000" scaled="1"/>
              </a:gradFill>
              <a:ln w="9525">
                <a:noFill/>
                <a:round/>
              </a:ln>
            </p:spPr>
            <p:txBody>
              <a:bodyPr wrap="none" anchor="ctr">
                <a:spAutoFit/>
              </a:bodyPr>
              <a:lstStyle/>
              <a:p>
                <a:endParaRPr lang="zh-CN" altLang="zh-CN" sz="1600">
                  <a:latin typeface="微软雅黑" panose="020B0503020204020204" pitchFamily="34" charset="-122"/>
                  <a:ea typeface="微软雅黑" panose="020B0503020204020204" pitchFamily="34" charset="-122"/>
                </a:endParaRPr>
              </a:p>
            </p:txBody>
          </p:sp>
          <p:sp>
            <p:nvSpPr>
              <p:cNvPr id="10" name="Oval 35"/>
              <p:cNvSpPr>
                <a:spLocks noChangeArrowheads="1"/>
              </p:cNvSpPr>
              <p:nvPr/>
            </p:nvSpPr>
            <p:spPr bwMode="gray">
              <a:xfrm>
                <a:off x="741" y="2791"/>
                <a:ext cx="373" cy="300"/>
              </a:xfrm>
              <a:prstGeom prst="ellipse">
                <a:avLst/>
              </a:prstGeom>
              <a:gradFill rotWithShape="1">
                <a:gsLst>
                  <a:gs pos="0">
                    <a:srgbClr val="64718A"/>
                  </a:gs>
                  <a:gs pos="50000">
                    <a:srgbClr val="B9D0FF"/>
                  </a:gs>
                  <a:gs pos="100000">
                    <a:srgbClr val="64718A"/>
                  </a:gs>
                </a:gsLst>
                <a:lin ang="18900000" scaled="1"/>
              </a:gradFill>
              <a:ln w="9525">
                <a:noFill/>
                <a:round/>
              </a:ln>
            </p:spPr>
            <p:txBody>
              <a:bodyPr anchor="ctr">
                <a:spAutoFit/>
              </a:bodyPr>
              <a:lstStyle/>
              <a:p>
                <a:endParaRPr lang="zh-CN" altLang="zh-CN" sz="1600">
                  <a:latin typeface="微软雅黑" panose="020B0503020204020204" pitchFamily="34" charset="-122"/>
                  <a:ea typeface="微软雅黑" panose="020B0503020204020204" pitchFamily="34" charset="-122"/>
                </a:endParaRPr>
              </a:p>
            </p:txBody>
          </p:sp>
          <p:sp>
            <p:nvSpPr>
              <p:cNvPr id="11" name="Oval 36"/>
              <p:cNvSpPr>
                <a:spLocks noChangeArrowheads="1"/>
              </p:cNvSpPr>
              <p:nvPr/>
            </p:nvSpPr>
            <p:spPr bwMode="gray">
              <a:xfrm>
                <a:off x="741" y="2792"/>
                <a:ext cx="373" cy="300"/>
              </a:xfrm>
              <a:prstGeom prst="ellipse">
                <a:avLst/>
              </a:prstGeom>
              <a:gradFill rotWithShape="1">
                <a:gsLst>
                  <a:gs pos="0">
                    <a:srgbClr val="7684A2"/>
                  </a:gs>
                  <a:gs pos="100000">
                    <a:srgbClr val="B9D0FF">
                      <a:alpha val="0"/>
                    </a:srgbClr>
                  </a:gs>
                </a:gsLst>
                <a:lin ang="2700000" scaled="1"/>
              </a:gradFill>
              <a:ln w="9525">
                <a:noFill/>
                <a:round/>
              </a:ln>
            </p:spPr>
            <p:txBody>
              <a:bodyPr anchor="ctr">
                <a:spAutoFit/>
              </a:bodyPr>
              <a:lstStyle/>
              <a:p>
                <a:endParaRPr lang="zh-CN" altLang="zh-CN" sz="1600">
                  <a:latin typeface="微软雅黑" panose="020B0503020204020204" pitchFamily="34" charset="-122"/>
                  <a:ea typeface="微软雅黑" panose="020B0503020204020204" pitchFamily="34" charset="-122"/>
                </a:endParaRPr>
              </a:p>
            </p:txBody>
          </p:sp>
          <p:sp>
            <p:nvSpPr>
              <p:cNvPr id="12" name="Oval 37"/>
              <p:cNvSpPr>
                <a:spLocks noChangeArrowheads="1"/>
              </p:cNvSpPr>
              <p:nvPr/>
            </p:nvSpPr>
            <p:spPr bwMode="gray">
              <a:xfrm>
                <a:off x="764" y="2797"/>
                <a:ext cx="339" cy="300"/>
              </a:xfrm>
              <a:prstGeom prst="ellipse">
                <a:avLst/>
              </a:prstGeom>
              <a:solidFill>
                <a:srgbClr val="3F3F3F"/>
              </a:solidFill>
              <a:ln w="9525">
                <a:noFill/>
                <a:round/>
              </a:ln>
            </p:spPr>
            <p:txBody>
              <a:bodyPr anchor="ctr">
                <a:spAutoFit/>
              </a:bodyPr>
              <a:lstStyle/>
              <a:p>
                <a:endParaRPr lang="zh-CN" altLang="zh-CN" sz="1600">
                  <a:latin typeface="微软雅黑" panose="020B0503020204020204" pitchFamily="34" charset="-122"/>
                  <a:ea typeface="微软雅黑" panose="020B0503020204020204" pitchFamily="34" charset="-122"/>
                </a:endParaRPr>
              </a:p>
            </p:txBody>
          </p:sp>
          <p:grpSp>
            <p:nvGrpSpPr>
              <p:cNvPr id="13" name="Group 38"/>
              <p:cNvGrpSpPr/>
              <p:nvPr/>
            </p:nvGrpSpPr>
            <p:grpSpPr bwMode="auto">
              <a:xfrm>
                <a:off x="764" y="2773"/>
                <a:ext cx="328" cy="325"/>
                <a:chOff x="4166" y="1706"/>
                <a:chExt cx="1252" cy="1252"/>
              </a:xfrm>
            </p:grpSpPr>
            <p:sp>
              <p:nvSpPr>
                <p:cNvPr id="14" name="Oval 39"/>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noFill/>
                  <a:round/>
                </a:ln>
              </p:spPr>
              <p:txBody>
                <a:bodyPr vert="eaVert" wrap="none" anchor="ctr"/>
                <a:lstStyle/>
                <a:p>
                  <a:endParaRPr lang="zh-CN" altLang="zh-CN" sz="1600">
                    <a:latin typeface="微软雅黑" panose="020B0503020204020204" pitchFamily="34" charset="-122"/>
                    <a:ea typeface="微软雅黑" panose="020B0503020204020204" pitchFamily="34" charset="-122"/>
                  </a:endParaRPr>
                </a:p>
              </p:txBody>
            </p:sp>
            <p:sp>
              <p:nvSpPr>
                <p:cNvPr id="15" name="Oval 40"/>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noFill/>
                  <a:round/>
                </a:ln>
              </p:spPr>
              <p:txBody>
                <a:bodyPr vert="eaVert" wrap="none" anchor="ctr"/>
                <a:lstStyle/>
                <a:p>
                  <a:endParaRPr lang="zh-CN" altLang="zh-CN" sz="1600">
                    <a:latin typeface="微软雅黑" panose="020B0503020204020204" pitchFamily="34" charset="-122"/>
                    <a:ea typeface="微软雅黑" panose="020B0503020204020204" pitchFamily="34" charset="-122"/>
                  </a:endParaRPr>
                </a:p>
              </p:txBody>
            </p:sp>
            <p:sp>
              <p:nvSpPr>
                <p:cNvPr id="16" name="Oval 41"/>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noFill/>
                  <a:round/>
                </a:ln>
              </p:spPr>
              <p:txBody>
                <a:bodyPr vert="eaVert" wrap="none" anchor="ctr"/>
                <a:lstStyle/>
                <a:p>
                  <a:endParaRPr lang="zh-CN" altLang="zh-CN" sz="1600">
                    <a:latin typeface="微软雅黑" panose="020B0503020204020204" pitchFamily="34" charset="-122"/>
                    <a:ea typeface="微软雅黑" panose="020B0503020204020204" pitchFamily="34" charset="-122"/>
                  </a:endParaRPr>
                </a:p>
              </p:txBody>
            </p:sp>
            <p:sp>
              <p:nvSpPr>
                <p:cNvPr id="17" name="Oval 42"/>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noFill/>
                  <a:round/>
                </a:ln>
              </p:spPr>
              <p:txBody>
                <a:bodyPr vert="eaVert" wrap="none" anchor="ctr"/>
                <a:lstStyle/>
                <a:p>
                  <a:endParaRPr lang="zh-CN" altLang="zh-CN" sz="1600">
                    <a:latin typeface="微软雅黑" panose="020B0503020204020204" pitchFamily="34" charset="-122"/>
                    <a:ea typeface="微软雅黑" panose="020B0503020204020204" pitchFamily="34" charset="-122"/>
                  </a:endParaRPr>
                </a:p>
              </p:txBody>
            </p:sp>
          </p:grpSp>
        </p:grpSp>
        <p:sp>
          <p:nvSpPr>
            <p:cNvPr id="6" name="Text Box 43"/>
            <p:cNvSpPr txBox="1">
              <a:spLocks noChangeArrowheads="1"/>
            </p:cNvSpPr>
            <p:nvPr/>
          </p:nvSpPr>
          <p:spPr bwMode="gray">
            <a:xfrm>
              <a:off x="2462213" y="1309688"/>
              <a:ext cx="309880" cy="483235"/>
            </a:xfrm>
            <a:prstGeom prst="rect">
              <a:avLst/>
            </a:prstGeom>
            <a:noFill/>
            <a:ln w="9525">
              <a:noFill/>
              <a:miter lim="800000"/>
            </a:ln>
          </p:spPr>
          <p:txBody>
            <a:bodyPr wrap="none">
              <a:spAutoFit/>
            </a:bodyPr>
            <a:lstStyle/>
            <a:p>
              <a:pPr eaLnBrk="0" hangingPunct="0"/>
              <a:endParaRPr lang="en-US" altLang="zh-CN" sz="2400" b="1">
                <a:solidFill>
                  <a:srgbClr val="336699"/>
                </a:solidFill>
                <a:latin typeface="微软雅黑" panose="020B0503020204020204" pitchFamily="34" charset="-122"/>
                <a:ea typeface="微软雅黑" panose="020B0503020204020204" pitchFamily="34" charset="-122"/>
              </a:endParaRPr>
            </a:p>
          </p:txBody>
        </p:sp>
        <p:sp>
          <p:nvSpPr>
            <p:cNvPr id="7" name="AutoShape 30"/>
            <p:cNvSpPr>
              <a:spLocks noChangeArrowheads="1"/>
            </p:cNvSpPr>
            <p:nvPr/>
          </p:nvSpPr>
          <p:spPr bwMode="auto">
            <a:xfrm>
              <a:off x="3036084" y="1354138"/>
              <a:ext cx="3657600" cy="539750"/>
            </a:xfrm>
            <a:prstGeom prst="roundRect">
              <a:avLst>
                <a:gd name="adj" fmla="val 16667"/>
              </a:avLst>
            </a:prstGeom>
            <a:noFill/>
            <a:ln w="12700">
              <a:noFill/>
              <a:round/>
            </a:ln>
            <a:effectLst>
              <a:outerShdw dist="35921" dir="2700000" algn="ctr" rotWithShape="0">
                <a:srgbClr val="DDDDDD"/>
              </a:outerShdw>
            </a:effectLst>
          </p:spPr>
          <p:txBody>
            <a:bodyPr wrap="none" lIns="0" tIns="0" rIns="0" bIns="0" anchor="ctr"/>
            <a:lstStyle/>
            <a:p>
              <a:pPr>
                <a:buClr>
                  <a:srgbClr val="FF0000"/>
                </a:buClr>
                <a:defRPr/>
              </a:pPr>
              <a:r>
                <a:rPr lang="zh-CN" altLang="zh-CN" sz="24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软件工程实训基地信息管理系统</a:t>
              </a:r>
              <a:r>
                <a:rPr lang="zh-CN" altLang="en-US" sz="2400" b="1"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介绍</a:t>
              </a:r>
            </a:p>
          </p:txBody>
        </p:sp>
      </p:grpSp>
      <p:sp>
        <p:nvSpPr>
          <p:cNvPr id="63" name="Rectangle 42"/>
          <p:cNvSpPr>
            <a:spLocks noChangeArrowheads="1"/>
          </p:cNvSpPr>
          <p:nvPr/>
        </p:nvSpPr>
        <p:spPr bwMode="auto">
          <a:xfrm>
            <a:off x="2726360" y="2636768"/>
            <a:ext cx="5086000" cy="1584176"/>
          </a:xfrm>
          <a:prstGeom prst="rect">
            <a:avLst/>
          </a:prstGeom>
          <a:noFill/>
          <a:ln w="3175">
            <a:noFill/>
            <a:miter lim="800000"/>
          </a:ln>
          <a:effectLst>
            <a:prstShdw prst="shdw17" dist="17961" dir="2700000">
              <a:schemeClr val="accent1">
                <a:gamma/>
                <a:shade val="60000"/>
                <a:invGamma/>
                <a:alpha val="50000"/>
              </a:schemeClr>
            </a:prstShdw>
          </a:effectLst>
        </p:spPr>
        <p:txBody>
          <a:bodyPr wrap="none" bIns="0"/>
          <a:lstStyle/>
          <a:p>
            <a:pPr eaLnBrk="0" hangingPunct="0">
              <a:lnSpc>
                <a:spcPct val="120000"/>
              </a:lnSpc>
              <a:spcBef>
                <a:spcPct val="50000"/>
              </a:spcBef>
              <a:defRPr/>
            </a:pPr>
            <a:r>
              <a:rPr lang="en-US" altLang="zh-CN" sz="2000" dirty="0">
                <a:solidFill>
                  <a:schemeClr val="tx1"/>
                </a:solidFill>
                <a:latin typeface="微软雅黑" panose="020B0503020204020204" pitchFamily="34" charset="-122"/>
                <a:ea typeface="微软雅黑" panose="020B0503020204020204" pitchFamily="34" charset="-122"/>
              </a:rPr>
              <a:t>1</a:t>
            </a:r>
            <a:r>
              <a:rPr lang="zh-CN" altLang="en-US" sz="2000" dirty="0">
                <a:solidFill>
                  <a:schemeClr val="tx1"/>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岩生网（在线答题系统）</a:t>
            </a:r>
            <a:endParaRPr lang="zh-CN" altLang="en-US" sz="2000" dirty="0">
              <a:solidFill>
                <a:schemeClr val="tx1"/>
              </a:solidFill>
              <a:latin typeface="微软雅黑" panose="020B0503020204020204" pitchFamily="34" charset="-122"/>
              <a:ea typeface="微软雅黑" panose="020B0503020204020204" pitchFamily="34" charset="-122"/>
            </a:endParaRPr>
          </a:p>
          <a:p>
            <a:pPr algn="l" eaLnBrk="0" hangingPunct="0">
              <a:lnSpc>
                <a:spcPct val="120000"/>
              </a:lnSpc>
              <a:spcBef>
                <a:spcPct val="50000"/>
              </a:spcBef>
              <a:defRPr/>
            </a:pPr>
            <a:r>
              <a:rPr lang="en-US" sz="2000" dirty="0">
                <a:solidFill>
                  <a:schemeClr val="tx1"/>
                </a:solidFill>
                <a:latin typeface="微软雅黑" panose="020B0503020204020204" pitchFamily="34" charset="-122"/>
                <a:ea typeface="微软雅黑" panose="020B0503020204020204" pitchFamily="34" charset="-122"/>
              </a:rPr>
              <a:t>2</a:t>
            </a:r>
            <a:r>
              <a:rPr lang="zh-CN" altLang="en-US" sz="2000" dirty="0">
                <a:solidFill>
                  <a:schemeClr val="tx1"/>
                </a:solidFill>
                <a:latin typeface="微软雅黑" panose="020B0503020204020204" pitchFamily="34" charset="-122"/>
                <a:ea typeface="微软雅黑" panose="020B0503020204020204" pitchFamily="34" charset="-122"/>
              </a:rPr>
              <a:t>）开发技术</a:t>
            </a:r>
          </a:p>
          <a:p>
            <a:pPr algn="l" eaLnBrk="0" hangingPunct="0">
              <a:lnSpc>
                <a:spcPct val="120000"/>
              </a:lnSpc>
              <a:spcBef>
                <a:spcPct val="50000"/>
              </a:spcBef>
              <a:defRPr/>
            </a:pPr>
            <a:r>
              <a:rPr lang="en-US" altLang="zh-CN" sz="2000" dirty="0">
                <a:solidFill>
                  <a:schemeClr val="tx1"/>
                </a:solidFill>
                <a:latin typeface="微软雅黑" panose="020B0503020204020204" pitchFamily="34" charset="-122"/>
                <a:ea typeface="微软雅黑" panose="020B0503020204020204" pitchFamily="34" charset="-122"/>
              </a:rPr>
              <a:t>3</a:t>
            </a:r>
            <a:r>
              <a:rPr lang="zh-CN" altLang="en-US" sz="2000" dirty="0">
                <a:solidFill>
                  <a:schemeClr val="tx1"/>
                </a:solidFill>
                <a:latin typeface="微软雅黑" panose="020B0503020204020204" pitchFamily="34" charset="-122"/>
                <a:ea typeface="微软雅黑" panose="020B0503020204020204" pitchFamily="34" charset="-122"/>
              </a:rPr>
              <a:t>）</a:t>
            </a:r>
            <a:r>
              <a:rPr lang="zh-CN" altLang="en-US" sz="2000" dirty="0">
                <a:solidFill>
                  <a:schemeClr val="tx1"/>
                </a:solidFill>
                <a:latin typeface="微软雅黑" panose="020B0503020204020204" pitchFamily="34" charset="-122"/>
                <a:ea typeface="微软雅黑" panose="020B0503020204020204" pitchFamily="34" charset="-122"/>
                <a:sym typeface="+mn-ea"/>
              </a:rPr>
              <a:t>系统完成进度</a:t>
            </a:r>
          </a:p>
          <a:p>
            <a:pPr algn="l" eaLnBrk="0" hangingPunct="0">
              <a:lnSpc>
                <a:spcPct val="120000"/>
              </a:lnSpc>
              <a:spcBef>
                <a:spcPct val="50000"/>
              </a:spcBef>
              <a:defRP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1" name="AutoShape 41"/>
          <p:cNvSpPr>
            <a:spLocks noChangeArrowheads="1"/>
          </p:cNvSpPr>
          <p:nvPr/>
        </p:nvSpPr>
        <p:spPr bwMode="auto">
          <a:xfrm>
            <a:off x="2726360" y="2658993"/>
            <a:ext cx="4869976" cy="405312"/>
          </a:xfrm>
          <a:prstGeom prst="roundRect">
            <a:avLst>
              <a:gd name="adj" fmla="val 16667"/>
            </a:avLst>
          </a:prstGeom>
          <a:solidFill>
            <a:srgbClr val="FFCC66">
              <a:alpha val="54000"/>
            </a:srgbClr>
          </a:solidFill>
          <a:ln w="9525" algn="ctr">
            <a:solidFill>
              <a:srgbClr val="FF6600"/>
            </a:solidFill>
            <a:round/>
          </a:ln>
        </p:spPr>
        <p:txBody>
          <a:bodyPr wrap="square" lIns="0" rIns="0" anchor="ctr">
            <a:spAutoFit/>
          </a:bodyPr>
          <a:lstStyle/>
          <a:p>
            <a:pPr algn="ctr" eaLnBrk="0" hangingPunct="0">
              <a:spcBef>
                <a:spcPct val="50000"/>
              </a:spcBef>
            </a:pPr>
            <a:endParaRPr lang="zh-CN" altLang="zh-CN" dirty="0">
              <a:solidFill>
                <a:srgbClr val="FF3300"/>
              </a:solidFill>
              <a:ea typeface="黑体" panose="02010609060101010101" pitchFamily="2" charset="-122"/>
            </a:endParaRPr>
          </a:p>
        </p:txBody>
      </p:sp>
    </p:spTree>
  </p:cSld>
  <p:clrMapOvr>
    <a:masterClrMapping/>
  </p:clrMapOvr>
  <p:transition>
    <p:cover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业务功能</a:t>
            </a:r>
          </a:p>
        </p:txBody>
      </p:sp>
      <p:sp>
        <p:nvSpPr>
          <p:cNvPr id="3" name="文本占位符 2"/>
          <p:cNvSpPr>
            <a:spLocks noGrp="1"/>
          </p:cNvSpPr>
          <p:nvPr>
            <p:ph type="body" orient="vert" idx="4294967295"/>
          </p:nvPr>
        </p:nvSpPr>
        <p:spPr>
          <a:xfrm>
            <a:off x="490855" y="1572260"/>
            <a:ext cx="8653145" cy="5025092"/>
          </a:xfrm>
        </p:spPr>
        <p:txBody>
          <a:bodyPr/>
          <a:lstStyle/>
          <a:p>
            <a:r>
              <a:rPr lang="zh-CN" altLang="zh-CN" sz="2400" dirty="0"/>
              <a:t>主要的功能模块有：</a:t>
            </a:r>
          </a:p>
          <a:p>
            <a:pPr lvl="1"/>
            <a:r>
              <a:rPr lang="zh-CN" altLang="zh-CN" sz="2400" dirty="0"/>
              <a:t>用户管理模块：提供给用户注册，登陆修改个人信息的功能；</a:t>
            </a:r>
          </a:p>
          <a:p>
            <a:pPr lvl="1"/>
            <a:r>
              <a:rPr lang="zh-CN" altLang="zh-CN" sz="2400" dirty="0"/>
              <a:t>答题情况总览模块：展示用户在网站中的做题记录，做题数，正确率</a:t>
            </a:r>
          </a:p>
          <a:p>
            <a:pPr lvl="1"/>
            <a:r>
              <a:rPr lang="zh-CN" altLang="zh-CN" sz="2400" dirty="0"/>
              <a:t>答题模块：分为随即练习，错题练习，专项练习；答题完成之后，会记录答题情况，方便自己查看知识点薄弱的地方；同时会展示此次题目正确与否</a:t>
            </a:r>
            <a:r>
              <a:rPr lang="zh-CN" altLang="en-US" sz="2400" dirty="0"/>
              <a:t>以及收藏题目</a:t>
            </a:r>
            <a:r>
              <a:rPr lang="zh-CN" altLang="zh-CN" sz="2400" dirty="0"/>
              <a:t>；</a:t>
            </a:r>
          </a:p>
          <a:p>
            <a:pPr lvl="1"/>
            <a:r>
              <a:rPr lang="zh-CN" altLang="zh-CN" sz="2400" dirty="0"/>
              <a:t>后台管理模块：管理员对题目，用户的管理，增删改查，以及根据用户反馈的题目信息，做出相应的处理；</a:t>
            </a:r>
          </a:p>
          <a:p>
            <a:pPr lvl="1"/>
            <a:r>
              <a:rPr lang="zh-CN" altLang="zh-CN" sz="2400" dirty="0"/>
              <a:t>评论模块：用户完成题目之后，对题目的内容，展开自由讨论，互相学习与交流；</a:t>
            </a:r>
          </a:p>
        </p:txBody>
      </p:sp>
    </p:spTree>
  </p:cSld>
  <p:clrMapOvr>
    <a:masterClrMapping/>
  </p:clrMapOvr>
  <p:transition>
    <p:cover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64" name="AutoShape 41"/>
          <p:cNvSpPr>
            <a:spLocks noChangeArrowheads="1"/>
          </p:cNvSpPr>
          <p:nvPr/>
        </p:nvSpPr>
        <p:spPr bwMode="auto">
          <a:xfrm>
            <a:off x="2930005" y="2517631"/>
            <a:ext cx="3448264" cy="406397"/>
          </a:xfrm>
          <a:prstGeom prst="roundRect">
            <a:avLst>
              <a:gd name="adj" fmla="val 16667"/>
            </a:avLst>
          </a:prstGeom>
          <a:solidFill>
            <a:schemeClr val="bg1"/>
          </a:solidFill>
          <a:ln w="9525" algn="ctr">
            <a:noFill/>
            <a:round/>
          </a:ln>
        </p:spPr>
        <p:txBody>
          <a:bodyPr wrap="square" lIns="0" rIns="0" anchor="ctr">
            <a:spAutoFit/>
          </a:bodyPr>
          <a:lstStyle/>
          <a:p>
            <a:pPr algn="ctr" eaLnBrk="0" hangingPunct="0">
              <a:spcBef>
                <a:spcPct val="50000"/>
              </a:spcBef>
            </a:pPr>
            <a:endParaRPr lang="zh-CN" altLang="zh-CN">
              <a:solidFill>
                <a:srgbClr val="FF3300"/>
              </a:solidFill>
              <a:ea typeface="黑体" panose="02010609060101010101" pitchFamily="2" charset="-122"/>
            </a:endParaRPr>
          </a:p>
        </p:txBody>
      </p:sp>
      <p:sp>
        <p:nvSpPr>
          <p:cNvPr id="2" name="Rectangle 2"/>
          <p:cNvSpPr txBox="1">
            <a:spLocks noChangeArrowheads="1"/>
          </p:cNvSpPr>
          <p:nvPr/>
        </p:nvSpPr>
        <p:spPr bwMode="auto">
          <a:xfrm>
            <a:off x="971600" y="228600"/>
            <a:ext cx="4876800" cy="533400"/>
          </a:xfrm>
          <a:prstGeom prst="rect">
            <a:avLst/>
          </a:prstGeom>
          <a:noFill/>
          <a:ln w="9525">
            <a:noFill/>
            <a:miter lim="800000"/>
          </a:ln>
        </p:spPr>
        <p:txBody>
          <a:bodyPr anchor="ctr"/>
          <a:lstStyle/>
          <a:p>
            <a:pPr>
              <a:defRPr/>
            </a:pPr>
            <a:r>
              <a:rPr lang="zh-CN" altLang="en-US" sz="2600" b="1" kern="0" dirty="0">
                <a:latin typeface="微软雅黑" panose="020B0503020204020204" pitchFamily="34" charset="-122"/>
                <a:ea typeface="微软雅黑" panose="020B0503020204020204" pitchFamily="34" charset="-122"/>
                <a:cs typeface="+mj-cs"/>
              </a:rPr>
              <a:t>目录大纲</a:t>
            </a:r>
          </a:p>
        </p:txBody>
      </p:sp>
      <p:grpSp>
        <p:nvGrpSpPr>
          <p:cNvPr id="3" name="组合 47"/>
          <p:cNvGrpSpPr/>
          <p:nvPr/>
        </p:nvGrpSpPr>
        <p:grpSpPr bwMode="auto">
          <a:xfrm>
            <a:off x="2253615" y="1883093"/>
            <a:ext cx="5022850" cy="609600"/>
            <a:chOff x="2301875" y="1284288"/>
            <a:chExt cx="5022850" cy="609600"/>
          </a:xfrm>
        </p:grpSpPr>
        <p:sp>
          <p:nvSpPr>
            <p:cNvPr id="4" name="AutoShape 4"/>
            <p:cNvSpPr>
              <a:spLocks noChangeArrowheads="1"/>
            </p:cNvSpPr>
            <p:nvPr/>
          </p:nvSpPr>
          <p:spPr bwMode="gray">
            <a:xfrm>
              <a:off x="2484438" y="1346201"/>
              <a:ext cx="4840287" cy="525462"/>
            </a:xfrm>
            <a:prstGeom prst="roundRect">
              <a:avLst>
                <a:gd name="adj" fmla="val 16667"/>
              </a:avLst>
            </a:prstGeom>
            <a:gradFill rotWithShape="1">
              <a:gsLst>
                <a:gs pos="0">
                  <a:srgbClr val="F8F8F8"/>
                </a:gs>
                <a:gs pos="100000">
                  <a:srgbClr val="DDDDDD"/>
                </a:gs>
              </a:gsLst>
              <a:lin ang="0" scaled="1"/>
            </a:gradFill>
            <a:ln w="12700" algn="ctr">
              <a:solidFill>
                <a:schemeClr val="bg1"/>
              </a:solidFill>
              <a:round/>
            </a:ln>
            <a:effectLst>
              <a:outerShdw dist="99190" dir="2388334" algn="ctr" rotWithShape="0">
                <a:srgbClr val="808080">
                  <a:alpha val="50000"/>
                </a:srgbClr>
              </a:outerShdw>
            </a:effectLst>
          </p:spPr>
          <p:txBody>
            <a:bodyPr wrap="none" anchor="ctr"/>
            <a:lstStyle/>
            <a:p>
              <a:pPr>
                <a:defRPr/>
              </a:pPr>
              <a:endParaRPr lang="zh-CN" altLang="en-US" sz="1600">
                <a:latin typeface="微软雅黑" panose="020B0503020204020204" pitchFamily="34" charset="-122"/>
                <a:ea typeface="微软雅黑" panose="020B0503020204020204" pitchFamily="34" charset="-122"/>
              </a:endParaRPr>
            </a:p>
          </p:txBody>
        </p:sp>
        <p:grpSp>
          <p:nvGrpSpPr>
            <p:cNvPr id="5" name="Group 32"/>
            <p:cNvGrpSpPr/>
            <p:nvPr/>
          </p:nvGrpSpPr>
          <p:grpSpPr bwMode="auto">
            <a:xfrm>
              <a:off x="2301875" y="1284288"/>
              <a:ext cx="676275" cy="515937"/>
              <a:chOff x="721" y="2773"/>
              <a:chExt cx="393" cy="325"/>
            </a:xfrm>
          </p:grpSpPr>
          <p:sp>
            <p:nvSpPr>
              <p:cNvPr id="8" name="Oval 33"/>
              <p:cNvSpPr>
                <a:spLocks noChangeArrowheads="1"/>
              </p:cNvSpPr>
              <p:nvPr/>
            </p:nvSpPr>
            <p:spPr bwMode="gray">
              <a:xfrm>
                <a:off x="721" y="2791"/>
                <a:ext cx="151" cy="300"/>
              </a:xfrm>
              <a:prstGeom prst="ellipse">
                <a:avLst/>
              </a:prstGeom>
              <a:gradFill rotWithShape="1">
                <a:gsLst>
                  <a:gs pos="0">
                    <a:srgbClr val="FFFFFF"/>
                  </a:gs>
                  <a:gs pos="50000">
                    <a:srgbClr val="B9D0FF"/>
                  </a:gs>
                  <a:gs pos="100000">
                    <a:srgbClr val="FFFFFF"/>
                  </a:gs>
                </a:gsLst>
                <a:lin ang="2700000" scaled="1"/>
              </a:gradFill>
              <a:ln w="9525">
                <a:noFill/>
                <a:round/>
              </a:ln>
            </p:spPr>
            <p:txBody>
              <a:bodyPr wrap="none" anchor="ctr">
                <a:spAutoFit/>
              </a:bodyPr>
              <a:lstStyle/>
              <a:p>
                <a:endParaRPr lang="zh-CN" altLang="zh-CN" sz="1600">
                  <a:latin typeface="微软雅黑" panose="020B0503020204020204" pitchFamily="34" charset="-122"/>
                  <a:ea typeface="微软雅黑" panose="020B0503020204020204" pitchFamily="34" charset="-122"/>
                </a:endParaRPr>
              </a:p>
            </p:txBody>
          </p:sp>
          <p:sp>
            <p:nvSpPr>
              <p:cNvPr id="9" name="Oval 34"/>
              <p:cNvSpPr>
                <a:spLocks noChangeArrowheads="1"/>
              </p:cNvSpPr>
              <p:nvPr/>
            </p:nvSpPr>
            <p:spPr bwMode="gray">
              <a:xfrm>
                <a:off x="721" y="2791"/>
                <a:ext cx="151" cy="300"/>
              </a:xfrm>
              <a:prstGeom prst="ellipse">
                <a:avLst/>
              </a:prstGeom>
              <a:gradFill rotWithShape="1">
                <a:gsLst>
                  <a:gs pos="0">
                    <a:srgbClr val="B9D0FF">
                      <a:alpha val="32001"/>
                    </a:srgbClr>
                  </a:gs>
                  <a:gs pos="100000">
                    <a:srgbClr val="000000">
                      <a:alpha val="89998"/>
                    </a:srgbClr>
                  </a:gs>
                </a:gsLst>
                <a:lin ang="2700000" scaled="1"/>
              </a:gradFill>
              <a:ln w="9525">
                <a:noFill/>
                <a:round/>
              </a:ln>
            </p:spPr>
            <p:txBody>
              <a:bodyPr wrap="none" anchor="ctr">
                <a:spAutoFit/>
              </a:bodyPr>
              <a:lstStyle/>
              <a:p>
                <a:endParaRPr lang="zh-CN" altLang="zh-CN" sz="1600">
                  <a:latin typeface="微软雅黑" panose="020B0503020204020204" pitchFamily="34" charset="-122"/>
                  <a:ea typeface="微软雅黑" panose="020B0503020204020204" pitchFamily="34" charset="-122"/>
                </a:endParaRPr>
              </a:p>
            </p:txBody>
          </p:sp>
          <p:sp>
            <p:nvSpPr>
              <p:cNvPr id="10" name="Oval 35"/>
              <p:cNvSpPr>
                <a:spLocks noChangeArrowheads="1"/>
              </p:cNvSpPr>
              <p:nvPr/>
            </p:nvSpPr>
            <p:spPr bwMode="gray">
              <a:xfrm>
                <a:off x="741" y="2791"/>
                <a:ext cx="373" cy="300"/>
              </a:xfrm>
              <a:prstGeom prst="ellipse">
                <a:avLst/>
              </a:prstGeom>
              <a:gradFill rotWithShape="1">
                <a:gsLst>
                  <a:gs pos="0">
                    <a:srgbClr val="64718A"/>
                  </a:gs>
                  <a:gs pos="50000">
                    <a:srgbClr val="B9D0FF"/>
                  </a:gs>
                  <a:gs pos="100000">
                    <a:srgbClr val="64718A"/>
                  </a:gs>
                </a:gsLst>
                <a:lin ang="18900000" scaled="1"/>
              </a:gradFill>
              <a:ln w="9525">
                <a:noFill/>
                <a:round/>
              </a:ln>
            </p:spPr>
            <p:txBody>
              <a:bodyPr anchor="ctr">
                <a:spAutoFit/>
              </a:bodyPr>
              <a:lstStyle/>
              <a:p>
                <a:endParaRPr lang="zh-CN" altLang="zh-CN" sz="1600">
                  <a:latin typeface="微软雅黑" panose="020B0503020204020204" pitchFamily="34" charset="-122"/>
                  <a:ea typeface="微软雅黑" panose="020B0503020204020204" pitchFamily="34" charset="-122"/>
                </a:endParaRPr>
              </a:p>
            </p:txBody>
          </p:sp>
          <p:sp>
            <p:nvSpPr>
              <p:cNvPr id="11" name="Oval 36"/>
              <p:cNvSpPr>
                <a:spLocks noChangeArrowheads="1"/>
              </p:cNvSpPr>
              <p:nvPr/>
            </p:nvSpPr>
            <p:spPr bwMode="gray">
              <a:xfrm>
                <a:off x="741" y="2792"/>
                <a:ext cx="373" cy="300"/>
              </a:xfrm>
              <a:prstGeom prst="ellipse">
                <a:avLst/>
              </a:prstGeom>
              <a:gradFill rotWithShape="1">
                <a:gsLst>
                  <a:gs pos="0">
                    <a:srgbClr val="7684A2"/>
                  </a:gs>
                  <a:gs pos="100000">
                    <a:srgbClr val="B9D0FF">
                      <a:alpha val="0"/>
                    </a:srgbClr>
                  </a:gs>
                </a:gsLst>
                <a:lin ang="2700000" scaled="1"/>
              </a:gradFill>
              <a:ln w="9525">
                <a:noFill/>
                <a:round/>
              </a:ln>
            </p:spPr>
            <p:txBody>
              <a:bodyPr anchor="ctr">
                <a:spAutoFit/>
              </a:bodyPr>
              <a:lstStyle/>
              <a:p>
                <a:endParaRPr lang="zh-CN" altLang="zh-CN" sz="1600">
                  <a:latin typeface="微软雅黑" panose="020B0503020204020204" pitchFamily="34" charset="-122"/>
                  <a:ea typeface="微软雅黑" panose="020B0503020204020204" pitchFamily="34" charset="-122"/>
                </a:endParaRPr>
              </a:p>
            </p:txBody>
          </p:sp>
          <p:sp>
            <p:nvSpPr>
              <p:cNvPr id="12" name="Oval 37"/>
              <p:cNvSpPr>
                <a:spLocks noChangeArrowheads="1"/>
              </p:cNvSpPr>
              <p:nvPr/>
            </p:nvSpPr>
            <p:spPr bwMode="gray">
              <a:xfrm>
                <a:off x="764" y="2797"/>
                <a:ext cx="339" cy="300"/>
              </a:xfrm>
              <a:prstGeom prst="ellipse">
                <a:avLst/>
              </a:prstGeom>
              <a:solidFill>
                <a:srgbClr val="3F3F3F"/>
              </a:solidFill>
              <a:ln w="9525">
                <a:noFill/>
                <a:round/>
              </a:ln>
            </p:spPr>
            <p:txBody>
              <a:bodyPr anchor="ctr">
                <a:spAutoFit/>
              </a:bodyPr>
              <a:lstStyle/>
              <a:p>
                <a:endParaRPr lang="zh-CN" altLang="zh-CN" sz="1600">
                  <a:latin typeface="微软雅黑" panose="020B0503020204020204" pitchFamily="34" charset="-122"/>
                  <a:ea typeface="微软雅黑" panose="020B0503020204020204" pitchFamily="34" charset="-122"/>
                </a:endParaRPr>
              </a:p>
            </p:txBody>
          </p:sp>
          <p:grpSp>
            <p:nvGrpSpPr>
              <p:cNvPr id="13" name="Group 38"/>
              <p:cNvGrpSpPr/>
              <p:nvPr/>
            </p:nvGrpSpPr>
            <p:grpSpPr bwMode="auto">
              <a:xfrm>
                <a:off x="764" y="2773"/>
                <a:ext cx="328" cy="325"/>
                <a:chOff x="4166" y="1706"/>
                <a:chExt cx="1252" cy="1252"/>
              </a:xfrm>
            </p:grpSpPr>
            <p:sp>
              <p:nvSpPr>
                <p:cNvPr id="14" name="Oval 39"/>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noFill/>
                  <a:round/>
                </a:ln>
              </p:spPr>
              <p:txBody>
                <a:bodyPr vert="eaVert" wrap="none" anchor="ctr"/>
                <a:lstStyle/>
                <a:p>
                  <a:endParaRPr lang="zh-CN" altLang="zh-CN" sz="1600">
                    <a:latin typeface="微软雅黑" panose="020B0503020204020204" pitchFamily="34" charset="-122"/>
                    <a:ea typeface="微软雅黑" panose="020B0503020204020204" pitchFamily="34" charset="-122"/>
                  </a:endParaRPr>
                </a:p>
              </p:txBody>
            </p:sp>
            <p:sp>
              <p:nvSpPr>
                <p:cNvPr id="15" name="Oval 40"/>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noFill/>
                  <a:round/>
                </a:ln>
              </p:spPr>
              <p:txBody>
                <a:bodyPr vert="eaVert" wrap="none" anchor="ctr"/>
                <a:lstStyle/>
                <a:p>
                  <a:endParaRPr lang="zh-CN" altLang="zh-CN" sz="1600">
                    <a:latin typeface="微软雅黑" panose="020B0503020204020204" pitchFamily="34" charset="-122"/>
                    <a:ea typeface="微软雅黑" panose="020B0503020204020204" pitchFamily="34" charset="-122"/>
                  </a:endParaRPr>
                </a:p>
              </p:txBody>
            </p:sp>
            <p:sp>
              <p:nvSpPr>
                <p:cNvPr id="16" name="Oval 41"/>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noFill/>
                  <a:round/>
                </a:ln>
              </p:spPr>
              <p:txBody>
                <a:bodyPr vert="eaVert" wrap="none" anchor="ctr"/>
                <a:lstStyle/>
                <a:p>
                  <a:endParaRPr lang="zh-CN" altLang="zh-CN" sz="1600">
                    <a:latin typeface="微软雅黑" panose="020B0503020204020204" pitchFamily="34" charset="-122"/>
                    <a:ea typeface="微软雅黑" panose="020B0503020204020204" pitchFamily="34" charset="-122"/>
                  </a:endParaRPr>
                </a:p>
              </p:txBody>
            </p:sp>
            <p:sp>
              <p:nvSpPr>
                <p:cNvPr id="17" name="Oval 42"/>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noFill/>
                  <a:round/>
                </a:ln>
              </p:spPr>
              <p:txBody>
                <a:bodyPr vert="eaVert" wrap="none" anchor="ctr"/>
                <a:lstStyle/>
                <a:p>
                  <a:endParaRPr lang="zh-CN" altLang="zh-CN" sz="1600">
                    <a:latin typeface="微软雅黑" panose="020B0503020204020204" pitchFamily="34" charset="-122"/>
                    <a:ea typeface="微软雅黑" panose="020B0503020204020204" pitchFamily="34" charset="-122"/>
                  </a:endParaRPr>
                </a:p>
              </p:txBody>
            </p:sp>
          </p:grpSp>
        </p:grpSp>
        <p:sp>
          <p:nvSpPr>
            <p:cNvPr id="6" name="Text Box 43"/>
            <p:cNvSpPr txBox="1">
              <a:spLocks noChangeArrowheads="1"/>
            </p:cNvSpPr>
            <p:nvPr/>
          </p:nvSpPr>
          <p:spPr bwMode="gray">
            <a:xfrm>
              <a:off x="2462213" y="1309688"/>
              <a:ext cx="309880" cy="483235"/>
            </a:xfrm>
            <a:prstGeom prst="rect">
              <a:avLst/>
            </a:prstGeom>
            <a:noFill/>
            <a:ln w="9525">
              <a:noFill/>
              <a:miter lim="800000"/>
            </a:ln>
          </p:spPr>
          <p:txBody>
            <a:bodyPr wrap="none">
              <a:spAutoFit/>
            </a:bodyPr>
            <a:lstStyle/>
            <a:p>
              <a:pPr eaLnBrk="0" hangingPunct="0"/>
              <a:endParaRPr lang="en-US" altLang="zh-CN" sz="2400" b="1">
                <a:solidFill>
                  <a:srgbClr val="336699"/>
                </a:solidFill>
                <a:latin typeface="微软雅黑" panose="020B0503020204020204" pitchFamily="34" charset="-122"/>
                <a:ea typeface="微软雅黑" panose="020B0503020204020204" pitchFamily="34" charset="-122"/>
              </a:endParaRPr>
            </a:p>
          </p:txBody>
        </p:sp>
        <p:sp>
          <p:nvSpPr>
            <p:cNvPr id="7" name="AutoShape 30"/>
            <p:cNvSpPr>
              <a:spLocks noChangeArrowheads="1"/>
            </p:cNvSpPr>
            <p:nvPr/>
          </p:nvSpPr>
          <p:spPr bwMode="auto">
            <a:xfrm>
              <a:off x="3124200" y="1354138"/>
              <a:ext cx="3657600" cy="539750"/>
            </a:xfrm>
            <a:prstGeom prst="roundRect">
              <a:avLst>
                <a:gd name="adj" fmla="val 16667"/>
              </a:avLst>
            </a:prstGeom>
            <a:noFill/>
            <a:ln w="12700">
              <a:noFill/>
              <a:round/>
            </a:ln>
            <a:effectLst>
              <a:outerShdw dist="35921" dir="2700000" algn="ctr" rotWithShape="0">
                <a:srgbClr val="DDDDDD"/>
              </a:outerShdw>
            </a:effectLst>
          </p:spPr>
          <p:txBody>
            <a:bodyPr wrap="none" lIns="0" tIns="0" rIns="0" bIns="0" anchor="ctr"/>
            <a:lstStyle/>
            <a:p>
              <a:pPr>
                <a:buClr>
                  <a:srgbClr val="FF0000"/>
                </a:buClr>
                <a:defRPr/>
              </a:pPr>
              <a:r>
                <a:rPr lang="zh-CN" altLang="en-US" sz="24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餐饮管理系统</a:t>
              </a:r>
              <a:r>
                <a:rPr lang="zh-CN" altLang="en-US" sz="2400" b="1"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介绍</a:t>
              </a:r>
            </a:p>
          </p:txBody>
        </p:sp>
      </p:grpSp>
      <p:sp>
        <p:nvSpPr>
          <p:cNvPr id="63" name="Rectangle 42"/>
          <p:cNvSpPr>
            <a:spLocks noChangeArrowheads="1"/>
          </p:cNvSpPr>
          <p:nvPr/>
        </p:nvSpPr>
        <p:spPr bwMode="auto">
          <a:xfrm>
            <a:off x="2786050" y="2518023"/>
            <a:ext cx="4357688" cy="1584176"/>
          </a:xfrm>
          <a:prstGeom prst="rect">
            <a:avLst/>
          </a:prstGeom>
          <a:noFill/>
          <a:ln w="3175">
            <a:noFill/>
            <a:miter lim="800000"/>
          </a:ln>
          <a:effectLst>
            <a:prstShdw prst="shdw17" dist="17961" dir="2700000">
              <a:schemeClr val="accent1">
                <a:gamma/>
                <a:shade val="60000"/>
                <a:invGamma/>
                <a:alpha val="50000"/>
              </a:schemeClr>
            </a:prstShdw>
          </a:effectLst>
        </p:spPr>
        <p:txBody>
          <a:bodyPr wrap="none" bIns="0"/>
          <a:lstStyle/>
          <a:p>
            <a:pPr eaLnBrk="0" hangingPunct="0">
              <a:lnSpc>
                <a:spcPct val="120000"/>
              </a:lnSpc>
              <a:spcBef>
                <a:spcPct val="50000"/>
              </a:spcBef>
              <a:defRPr/>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）岩生网（在线答题系统）</a:t>
            </a:r>
            <a:endParaRPr lang="en-US" altLang="zh-CN" sz="2000" dirty="0">
              <a:latin typeface="微软雅黑" panose="020B0503020204020204" pitchFamily="34" charset="-122"/>
              <a:ea typeface="微软雅黑" panose="020B0503020204020204" pitchFamily="34" charset="-122"/>
            </a:endParaRPr>
          </a:p>
          <a:p>
            <a:pPr eaLnBrk="0" hangingPunct="0">
              <a:lnSpc>
                <a:spcPct val="120000"/>
              </a:lnSpc>
              <a:spcBef>
                <a:spcPct val="50000"/>
              </a:spcBef>
              <a:defRPr/>
            </a:pPr>
            <a:r>
              <a:rPr lang="en-US" sz="2000" dirty="0">
                <a:solidFill>
                  <a:schemeClr val="tx1"/>
                </a:solidFill>
                <a:latin typeface="微软雅黑" panose="020B0503020204020204" pitchFamily="34" charset="-122"/>
                <a:ea typeface="微软雅黑" panose="020B0503020204020204" pitchFamily="34" charset="-122"/>
              </a:rPr>
              <a:t>2</a:t>
            </a:r>
            <a:r>
              <a:rPr lang="zh-CN" altLang="en-US" sz="2000" dirty="0">
                <a:solidFill>
                  <a:schemeClr val="tx1"/>
                </a:solidFill>
                <a:latin typeface="微软雅黑" panose="020B0503020204020204" pitchFamily="34" charset="-122"/>
                <a:ea typeface="微软雅黑" panose="020B0503020204020204" pitchFamily="34" charset="-122"/>
              </a:rPr>
              <a:t>）开发技术</a:t>
            </a:r>
          </a:p>
          <a:p>
            <a:pPr algn="l" eaLnBrk="0" hangingPunct="0">
              <a:lnSpc>
                <a:spcPct val="120000"/>
              </a:lnSpc>
              <a:spcBef>
                <a:spcPct val="50000"/>
              </a:spcBef>
              <a:defRPr/>
            </a:pPr>
            <a:r>
              <a:rPr lang="en-US" altLang="zh-CN" sz="2000" dirty="0">
                <a:solidFill>
                  <a:schemeClr val="tx1"/>
                </a:solidFill>
                <a:latin typeface="微软雅黑" panose="020B0503020204020204" pitchFamily="34" charset="-122"/>
                <a:ea typeface="微软雅黑" panose="020B0503020204020204" pitchFamily="34" charset="-122"/>
              </a:rPr>
              <a:t>3</a:t>
            </a:r>
            <a:r>
              <a:rPr lang="zh-CN" altLang="en-US" sz="2000" dirty="0">
                <a:solidFill>
                  <a:schemeClr val="tx1"/>
                </a:solidFill>
                <a:latin typeface="微软雅黑" panose="020B0503020204020204" pitchFamily="34" charset="-122"/>
                <a:ea typeface="微软雅黑" panose="020B0503020204020204" pitchFamily="34" charset="-122"/>
              </a:rPr>
              <a:t>）</a:t>
            </a:r>
            <a:r>
              <a:rPr lang="zh-CN" altLang="en-US" sz="2000" dirty="0">
                <a:solidFill>
                  <a:schemeClr val="tx1"/>
                </a:solidFill>
                <a:latin typeface="微软雅黑" panose="020B0503020204020204" pitchFamily="34" charset="-122"/>
                <a:ea typeface="微软雅黑" panose="020B0503020204020204" pitchFamily="34" charset="-122"/>
                <a:sym typeface="+mn-ea"/>
              </a:rPr>
              <a:t>系统完成进度</a:t>
            </a:r>
          </a:p>
          <a:p>
            <a:pPr algn="l" eaLnBrk="0" hangingPunct="0">
              <a:lnSpc>
                <a:spcPct val="120000"/>
              </a:lnSpc>
              <a:spcBef>
                <a:spcPct val="50000"/>
              </a:spcBef>
              <a:defRP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18" name="AutoShape 41"/>
          <p:cNvSpPr>
            <a:spLocks noChangeArrowheads="1"/>
          </p:cNvSpPr>
          <p:nvPr/>
        </p:nvSpPr>
        <p:spPr bwMode="auto">
          <a:xfrm>
            <a:off x="2905105" y="3050272"/>
            <a:ext cx="3426460" cy="405312"/>
          </a:xfrm>
          <a:prstGeom prst="roundRect">
            <a:avLst>
              <a:gd name="adj" fmla="val 16667"/>
            </a:avLst>
          </a:prstGeom>
          <a:solidFill>
            <a:srgbClr val="FFCC66">
              <a:alpha val="54000"/>
            </a:srgbClr>
          </a:solidFill>
          <a:ln w="9525" algn="ctr">
            <a:solidFill>
              <a:srgbClr val="FF6600"/>
            </a:solidFill>
            <a:round/>
          </a:ln>
        </p:spPr>
        <p:txBody>
          <a:bodyPr wrap="square" lIns="0" rIns="0" anchor="ctr">
            <a:spAutoFit/>
          </a:bodyPr>
          <a:lstStyle/>
          <a:p>
            <a:pPr algn="ctr" eaLnBrk="0" hangingPunct="0">
              <a:spcBef>
                <a:spcPct val="50000"/>
              </a:spcBef>
            </a:pPr>
            <a:endParaRPr lang="zh-CN" altLang="zh-CN">
              <a:solidFill>
                <a:srgbClr val="FF3300"/>
              </a:solidFill>
              <a:ea typeface="黑体" panose="02010609060101010101" pitchFamily="2" charset="-122"/>
            </a:endParaRPr>
          </a:p>
        </p:txBody>
      </p:sp>
    </p:spTree>
  </p:cSld>
  <p:clrMapOvr>
    <a:masterClrMapping/>
  </p:clrMapOvr>
  <p:transition>
    <p:cover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P spid="18"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bwMode="auto">
          <a:xfrm>
            <a:off x="939975" y="38944"/>
            <a:ext cx="4419600" cy="72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3200" dirty="0">
                <a:latin typeface="+mj-ea"/>
                <a:ea typeface="+mj-ea"/>
                <a:sym typeface="Futura Bk"/>
              </a:rPr>
              <a:t>开发技术</a:t>
            </a:r>
          </a:p>
        </p:txBody>
      </p:sp>
      <p:sp>
        <p:nvSpPr>
          <p:cNvPr id="4" name="矩形 43"/>
          <p:cNvSpPr>
            <a:spLocks noChangeArrowheads="1"/>
          </p:cNvSpPr>
          <p:nvPr/>
        </p:nvSpPr>
        <p:spPr bwMode="auto">
          <a:xfrm>
            <a:off x="1571604" y="2736361"/>
            <a:ext cx="707236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buFont typeface="Arial" panose="020B0604020202020204" pitchFamily="34" charset="0"/>
              <a:buChar char="•"/>
            </a:pPr>
            <a:r>
              <a:rPr lang="zh-CN" altLang="en-US" dirty="0">
                <a:solidFill>
                  <a:srgbClr val="404040"/>
                </a:solidFill>
                <a:latin typeface="微软雅黑" panose="020B0503020204020204" pitchFamily="34" charset="-122"/>
                <a:ea typeface="微软雅黑" panose="020B0503020204020204" pitchFamily="34" charset="-122"/>
              </a:rPr>
              <a:t>编程语言：</a:t>
            </a:r>
            <a:r>
              <a:rPr lang="en-US" altLang="zh-CN" dirty="0">
                <a:solidFill>
                  <a:srgbClr val="404040"/>
                </a:solidFill>
                <a:latin typeface="微软雅黑" panose="020B0503020204020204" pitchFamily="34" charset="-122"/>
                <a:ea typeface="微软雅黑" panose="020B0503020204020204" pitchFamily="34" charset="-122"/>
              </a:rPr>
              <a:t>Java</a:t>
            </a:r>
          </a:p>
          <a:p>
            <a:pPr marL="285750" indent="-285750">
              <a:buFont typeface="Arial" panose="020B0604020202020204" pitchFamily="34" charset="0"/>
              <a:buChar char="•"/>
            </a:pPr>
            <a:r>
              <a:rPr lang="zh-CN" altLang="en-US" dirty="0">
                <a:solidFill>
                  <a:srgbClr val="404040"/>
                </a:solidFill>
                <a:latin typeface="微软雅黑" panose="020B0503020204020204" pitchFamily="34" charset="-122"/>
                <a:ea typeface="微软雅黑" panose="020B0503020204020204" pitchFamily="34" charset="-122"/>
              </a:rPr>
              <a:t>开发框架：</a:t>
            </a:r>
            <a:r>
              <a:rPr lang="en-US" altLang="zh-CN" dirty="0">
                <a:solidFill>
                  <a:srgbClr val="404040"/>
                </a:solidFill>
                <a:latin typeface="微软雅黑" panose="020B0503020204020204" pitchFamily="34" charset="-122"/>
                <a:ea typeface="微软雅黑" panose="020B0503020204020204" pitchFamily="34" charset="-122"/>
              </a:rPr>
              <a:t>SSM</a:t>
            </a:r>
            <a:r>
              <a:rPr lang="zh-CN" altLang="en-US" dirty="0">
                <a:solidFill>
                  <a:srgbClr val="404040"/>
                </a:solidFill>
                <a:latin typeface="微软雅黑" panose="020B0503020204020204" pitchFamily="34" charset="-122"/>
                <a:ea typeface="微软雅黑" panose="020B0503020204020204" pitchFamily="34" charset="-122"/>
              </a:rPr>
              <a:t>，</a:t>
            </a:r>
            <a:r>
              <a:rPr lang="en-US" altLang="zh-CN" dirty="0">
                <a:solidFill>
                  <a:srgbClr val="404040"/>
                </a:solidFill>
                <a:latin typeface="微软雅黑" panose="020B0503020204020204" pitchFamily="34" charset="-122"/>
                <a:ea typeface="微软雅黑" panose="020B0503020204020204" pitchFamily="34" charset="-122"/>
              </a:rPr>
              <a:t>ajax</a:t>
            </a:r>
            <a:r>
              <a:rPr lang="zh-CN" altLang="en-US" dirty="0">
                <a:solidFill>
                  <a:srgbClr val="404040"/>
                </a:solidFill>
                <a:latin typeface="微软雅黑" panose="020B0503020204020204" pitchFamily="34" charset="-122"/>
                <a:ea typeface="微软雅黑" panose="020B0503020204020204" pitchFamily="34" charset="-122"/>
              </a:rPr>
              <a:t>，</a:t>
            </a:r>
            <a:r>
              <a:rPr lang="en-US" altLang="zh-CN" dirty="0" err="1">
                <a:solidFill>
                  <a:srgbClr val="404040"/>
                </a:solidFill>
                <a:latin typeface="微软雅黑" panose="020B0503020204020204" pitchFamily="34" charset="-122"/>
                <a:ea typeface="微软雅黑" panose="020B0503020204020204" pitchFamily="34" charset="-122"/>
              </a:rPr>
              <a:t>redis</a:t>
            </a:r>
            <a:r>
              <a:rPr lang="en-US" altLang="zh-CN" dirty="0">
                <a:solidFill>
                  <a:srgbClr val="404040"/>
                </a:solidFill>
                <a:latin typeface="微软雅黑" panose="020B0503020204020204" pitchFamily="34" charset="-122"/>
                <a:ea typeface="微软雅黑" panose="020B0503020204020204" pitchFamily="34" charset="-122"/>
              </a:rPr>
              <a:t>…</a:t>
            </a:r>
            <a:endParaRPr lang="zh-CN" dirty="0">
              <a:solidFill>
                <a:srgbClr val="40404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rgbClr val="404040"/>
                </a:solidFill>
                <a:latin typeface="微软雅黑" panose="020B0503020204020204" pitchFamily="34" charset="-122"/>
                <a:ea typeface="微软雅黑" panose="020B0503020204020204" pitchFamily="34" charset="-122"/>
              </a:rPr>
              <a:t>操作系统：</a:t>
            </a:r>
            <a:r>
              <a:rPr lang="en-US" altLang="zh-CN" dirty="0">
                <a:solidFill>
                  <a:srgbClr val="404040"/>
                </a:solidFill>
                <a:latin typeface="微软雅黑" panose="020B0503020204020204" pitchFamily="34" charset="-122"/>
                <a:ea typeface="微软雅黑" panose="020B0503020204020204" pitchFamily="34" charset="-122"/>
              </a:rPr>
              <a:t>Windows 8</a:t>
            </a:r>
            <a:r>
              <a:rPr lang="zh-CN" altLang="en-US" dirty="0">
                <a:solidFill>
                  <a:srgbClr val="404040"/>
                </a:solidFill>
                <a:latin typeface="微软雅黑" panose="020B0503020204020204" pitchFamily="34" charset="-122"/>
                <a:ea typeface="微软雅黑" panose="020B0503020204020204" pitchFamily="34" charset="-122"/>
              </a:rPr>
              <a:t>及以上版本</a:t>
            </a:r>
          </a:p>
          <a:p>
            <a:pPr marL="285750" indent="-285750">
              <a:buFont typeface="Arial" panose="020B0604020202020204" pitchFamily="34" charset="0"/>
              <a:buChar char="•"/>
            </a:pPr>
            <a:r>
              <a:rPr lang="zh-CN" altLang="en-US" dirty="0">
                <a:solidFill>
                  <a:srgbClr val="404040"/>
                </a:solidFill>
                <a:latin typeface="微软雅黑" panose="020B0503020204020204" pitchFamily="34" charset="-122"/>
                <a:ea typeface="微软雅黑" panose="020B0503020204020204" pitchFamily="34" charset="-122"/>
              </a:rPr>
              <a:t>开发软件：</a:t>
            </a:r>
            <a:r>
              <a:rPr lang="en-US" dirty="0"/>
              <a:t> </a:t>
            </a:r>
            <a:r>
              <a:rPr lang="en-US" altLang="zh-CN" dirty="0">
                <a:solidFill>
                  <a:srgbClr val="404040"/>
                </a:solidFill>
                <a:latin typeface="微软雅黑" panose="020B0503020204020204" pitchFamily="34" charset="-122"/>
                <a:ea typeface="微软雅黑" panose="020B0503020204020204" pitchFamily="34" charset="-122"/>
              </a:rPr>
              <a:t>MySQL</a:t>
            </a:r>
            <a:r>
              <a:rPr lang="en-US" altLang="zh-CN" dirty="0"/>
              <a:t> </a:t>
            </a:r>
            <a:r>
              <a:rPr lang="zh-CN" altLang="en-US" dirty="0">
                <a:solidFill>
                  <a:srgbClr val="404040"/>
                </a:solidFill>
                <a:latin typeface="微软雅黑" panose="020B0503020204020204" pitchFamily="34" charset="-122"/>
                <a:ea typeface="微软雅黑" panose="020B0503020204020204" pitchFamily="34" charset="-122"/>
              </a:rPr>
              <a:t>、</a:t>
            </a:r>
            <a:r>
              <a:rPr lang="en-US" altLang="zh-CN" dirty="0">
                <a:solidFill>
                  <a:srgbClr val="404040"/>
                </a:solidFill>
                <a:latin typeface="微软雅黑" panose="020B0503020204020204" pitchFamily="34" charset="-122"/>
                <a:ea typeface="微软雅黑" panose="020B0503020204020204" pitchFamily="34" charset="-122"/>
              </a:rPr>
              <a:t>IDEA</a:t>
            </a:r>
            <a:r>
              <a:rPr lang="zh-CN" altLang="en-US" dirty="0">
                <a:solidFill>
                  <a:srgbClr val="404040"/>
                </a:solidFill>
                <a:latin typeface="微软雅黑" panose="020B0503020204020204" pitchFamily="34" charset="-122"/>
                <a:ea typeface="微软雅黑" panose="020B0503020204020204" pitchFamily="34" charset="-122"/>
              </a:rPr>
              <a:t>、</a:t>
            </a:r>
            <a:r>
              <a:rPr lang="en-US" altLang="zh-CN" dirty="0">
                <a:solidFill>
                  <a:srgbClr val="404040"/>
                </a:solidFill>
                <a:latin typeface="微软雅黑" panose="020B0503020204020204" pitchFamily="34" charset="-122"/>
                <a:ea typeface="微软雅黑" panose="020B0503020204020204" pitchFamily="34" charset="-122"/>
              </a:rPr>
              <a:t>HBuilder</a:t>
            </a:r>
          </a:p>
          <a:p>
            <a:pPr marL="285750" indent="-285750">
              <a:buFont typeface="Arial" panose="020B0604020202020204" pitchFamily="34" charset="0"/>
              <a:buChar char="•"/>
            </a:pPr>
            <a:r>
              <a:rPr dirty="0">
                <a:solidFill>
                  <a:srgbClr val="404040"/>
                </a:solidFill>
                <a:latin typeface="微软雅黑" panose="020B0503020204020204" pitchFamily="34" charset="-122"/>
                <a:ea typeface="微软雅黑" panose="020B0503020204020204" pitchFamily="34" charset="-122"/>
              </a:rPr>
              <a:t>软件环境：</a:t>
            </a:r>
            <a:r>
              <a:rPr lang="zh-CN" altLang="en-US" dirty="0">
                <a:solidFill>
                  <a:srgbClr val="404040"/>
                </a:solidFill>
                <a:latin typeface="微软雅黑" panose="020B0503020204020204" pitchFamily="34" charset="-122"/>
                <a:ea typeface="微软雅黑" panose="020B0503020204020204" pitchFamily="34" charset="-122"/>
              </a:rPr>
              <a:t>谷歌</a:t>
            </a:r>
            <a:endParaRPr dirty="0">
              <a:solidFill>
                <a:srgbClr val="404040"/>
              </a:solidFill>
              <a:latin typeface="微软雅黑" panose="020B0503020204020204" pitchFamily="34" charset="-122"/>
              <a:ea typeface="微软雅黑" panose="020B0503020204020204" pitchFamily="34" charset="-122"/>
            </a:endParaRPr>
          </a:p>
        </p:txBody>
      </p:sp>
      <p:sp>
        <p:nvSpPr>
          <p:cNvPr id="5" name="矩形 43"/>
          <p:cNvSpPr>
            <a:spLocks noChangeArrowheads="1"/>
          </p:cNvSpPr>
          <p:nvPr/>
        </p:nvSpPr>
        <p:spPr bwMode="auto">
          <a:xfrm>
            <a:off x="1857356" y="1691334"/>
            <a:ext cx="5643602" cy="696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ctr"/>
            <a:r>
              <a:rPr lang="zh-CN" altLang="en-US" sz="2400" dirty="0">
                <a:solidFill>
                  <a:srgbClr val="404040"/>
                </a:solidFill>
                <a:latin typeface="微软雅黑" panose="020B0503020204020204" pitchFamily="34" charset="-122"/>
                <a:ea typeface="微软雅黑" panose="020B0503020204020204" pitchFamily="34" charset="-122"/>
              </a:rPr>
              <a:t>开发技术</a:t>
            </a:r>
          </a:p>
          <a:p>
            <a:pPr marL="285750" indent="-285750" algn="ctr">
              <a:buFont typeface="Arial" panose="020B0604020202020204" pitchFamily="34" charset="0"/>
              <a:buChar char="•"/>
            </a:pPr>
            <a:endParaRPr lang="zh-CN" altLang="en-US" sz="1400" dirty="0">
              <a:solidFill>
                <a:srgbClr val="404040"/>
              </a:solidFill>
              <a:latin typeface="微软雅黑" panose="020B0503020204020204" pitchFamily="34" charset="-122"/>
              <a:ea typeface="微软雅黑" panose="020B0503020204020204" pitchFamily="34" charset="-122"/>
            </a:endParaRPr>
          </a:p>
        </p:txBody>
      </p:sp>
    </p:spTree>
  </p:cSld>
  <p:clrMapOvr>
    <a:masterClrMapping/>
  </p:clrMapOvr>
  <p:transition>
    <p:cover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1" name="AutoShape 41">
            <a:extLst>
              <a:ext uri="{FF2B5EF4-FFF2-40B4-BE49-F238E27FC236}">
                <a16:creationId xmlns:a16="http://schemas.microsoft.com/office/drawing/2014/main" id="{6E9217F8-AF55-48DC-A7A5-36FDAC3A3B52}"/>
              </a:ext>
            </a:extLst>
          </p:cNvPr>
          <p:cNvSpPr>
            <a:spLocks noChangeArrowheads="1"/>
          </p:cNvSpPr>
          <p:nvPr/>
        </p:nvSpPr>
        <p:spPr bwMode="auto">
          <a:xfrm>
            <a:off x="2766810" y="3078654"/>
            <a:ext cx="3448264" cy="406397"/>
          </a:xfrm>
          <a:prstGeom prst="roundRect">
            <a:avLst>
              <a:gd name="adj" fmla="val 16667"/>
            </a:avLst>
          </a:prstGeom>
          <a:solidFill>
            <a:schemeClr val="bg1"/>
          </a:solidFill>
          <a:ln w="9525" algn="ctr">
            <a:noFill/>
            <a:round/>
          </a:ln>
        </p:spPr>
        <p:txBody>
          <a:bodyPr wrap="square" lIns="0" rIns="0" anchor="ctr">
            <a:spAutoFit/>
          </a:bodyPr>
          <a:lstStyle/>
          <a:p>
            <a:pPr algn="ctr" eaLnBrk="0" hangingPunct="0">
              <a:spcBef>
                <a:spcPct val="50000"/>
              </a:spcBef>
            </a:pPr>
            <a:endParaRPr lang="zh-CN" altLang="zh-CN">
              <a:solidFill>
                <a:srgbClr val="FF3300"/>
              </a:solidFill>
              <a:ea typeface="黑体" panose="02010609060101010101" pitchFamily="2" charset="-122"/>
            </a:endParaRPr>
          </a:p>
        </p:txBody>
      </p:sp>
      <p:sp>
        <p:nvSpPr>
          <p:cNvPr id="64" name="AutoShape 41"/>
          <p:cNvSpPr>
            <a:spLocks noChangeArrowheads="1"/>
          </p:cNvSpPr>
          <p:nvPr/>
        </p:nvSpPr>
        <p:spPr bwMode="auto">
          <a:xfrm>
            <a:off x="2766810" y="2555096"/>
            <a:ext cx="3448264" cy="406397"/>
          </a:xfrm>
          <a:prstGeom prst="roundRect">
            <a:avLst>
              <a:gd name="adj" fmla="val 16667"/>
            </a:avLst>
          </a:prstGeom>
          <a:solidFill>
            <a:schemeClr val="bg1"/>
          </a:solidFill>
          <a:ln w="9525" algn="ctr">
            <a:noFill/>
            <a:round/>
          </a:ln>
        </p:spPr>
        <p:txBody>
          <a:bodyPr wrap="square" lIns="0" rIns="0" anchor="ctr">
            <a:spAutoFit/>
          </a:bodyPr>
          <a:lstStyle/>
          <a:p>
            <a:pPr algn="ctr" eaLnBrk="0" hangingPunct="0">
              <a:spcBef>
                <a:spcPct val="50000"/>
              </a:spcBef>
            </a:pPr>
            <a:endParaRPr lang="zh-CN" altLang="zh-CN">
              <a:solidFill>
                <a:srgbClr val="FF3300"/>
              </a:solidFill>
              <a:ea typeface="黑体" panose="02010609060101010101" pitchFamily="2" charset="-122"/>
            </a:endParaRPr>
          </a:p>
        </p:txBody>
      </p:sp>
      <p:sp>
        <p:nvSpPr>
          <p:cNvPr id="2" name="Rectangle 2"/>
          <p:cNvSpPr txBox="1">
            <a:spLocks noChangeArrowheads="1"/>
          </p:cNvSpPr>
          <p:nvPr/>
        </p:nvSpPr>
        <p:spPr bwMode="auto">
          <a:xfrm>
            <a:off x="971600" y="228600"/>
            <a:ext cx="4876800" cy="533400"/>
          </a:xfrm>
          <a:prstGeom prst="rect">
            <a:avLst/>
          </a:prstGeom>
          <a:noFill/>
          <a:ln w="9525">
            <a:noFill/>
            <a:miter lim="800000"/>
          </a:ln>
        </p:spPr>
        <p:txBody>
          <a:bodyPr anchor="ctr"/>
          <a:lstStyle/>
          <a:p>
            <a:pPr>
              <a:defRPr/>
            </a:pPr>
            <a:r>
              <a:rPr lang="zh-CN" altLang="en-US" sz="2600" b="1" kern="0" dirty="0">
                <a:latin typeface="微软雅黑" panose="020B0503020204020204" pitchFamily="34" charset="-122"/>
                <a:ea typeface="微软雅黑" panose="020B0503020204020204" pitchFamily="34" charset="-122"/>
                <a:cs typeface="+mj-cs"/>
              </a:rPr>
              <a:t>目录大纲</a:t>
            </a:r>
          </a:p>
        </p:txBody>
      </p:sp>
      <p:grpSp>
        <p:nvGrpSpPr>
          <p:cNvPr id="3" name="组合 47"/>
          <p:cNvGrpSpPr/>
          <p:nvPr/>
        </p:nvGrpSpPr>
        <p:grpSpPr bwMode="auto">
          <a:xfrm>
            <a:off x="2253615" y="1883093"/>
            <a:ext cx="5022850" cy="609600"/>
            <a:chOff x="2301875" y="1284288"/>
            <a:chExt cx="5022850" cy="609600"/>
          </a:xfrm>
        </p:grpSpPr>
        <p:sp>
          <p:nvSpPr>
            <p:cNvPr id="4" name="AutoShape 4"/>
            <p:cNvSpPr>
              <a:spLocks noChangeArrowheads="1"/>
            </p:cNvSpPr>
            <p:nvPr/>
          </p:nvSpPr>
          <p:spPr bwMode="gray">
            <a:xfrm>
              <a:off x="2484438" y="1346201"/>
              <a:ext cx="4840287" cy="525462"/>
            </a:xfrm>
            <a:prstGeom prst="roundRect">
              <a:avLst>
                <a:gd name="adj" fmla="val 16667"/>
              </a:avLst>
            </a:prstGeom>
            <a:gradFill rotWithShape="1">
              <a:gsLst>
                <a:gs pos="0">
                  <a:srgbClr val="F8F8F8"/>
                </a:gs>
                <a:gs pos="100000">
                  <a:srgbClr val="DDDDDD"/>
                </a:gs>
              </a:gsLst>
              <a:lin ang="0" scaled="1"/>
            </a:gradFill>
            <a:ln w="12700" algn="ctr">
              <a:solidFill>
                <a:schemeClr val="bg1"/>
              </a:solidFill>
              <a:round/>
            </a:ln>
            <a:effectLst>
              <a:outerShdw dist="99190" dir="2388334" algn="ctr" rotWithShape="0">
                <a:srgbClr val="808080">
                  <a:alpha val="50000"/>
                </a:srgbClr>
              </a:outerShdw>
            </a:effectLst>
          </p:spPr>
          <p:txBody>
            <a:bodyPr wrap="none" anchor="ctr"/>
            <a:lstStyle/>
            <a:p>
              <a:pPr>
                <a:defRPr/>
              </a:pPr>
              <a:endParaRPr lang="zh-CN" altLang="en-US" sz="1600">
                <a:latin typeface="微软雅黑" panose="020B0503020204020204" pitchFamily="34" charset="-122"/>
                <a:ea typeface="微软雅黑" panose="020B0503020204020204" pitchFamily="34" charset="-122"/>
              </a:endParaRPr>
            </a:p>
          </p:txBody>
        </p:sp>
        <p:grpSp>
          <p:nvGrpSpPr>
            <p:cNvPr id="5" name="Group 32"/>
            <p:cNvGrpSpPr/>
            <p:nvPr/>
          </p:nvGrpSpPr>
          <p:grpSpPr bwMode="auto">
            <a:xfrm>
              <a:off x="2301875" y="1284288"/>
              <a:ext cx="676275" cy="515937"/>
              <a:chOff x="721" y="2773"/>
              <a:chExt cx="393" cy="325"/>
            </a:xfrm>
          </p:grpSpPr>
          <p:sp>
            <p:nvSpPr>
              <p:cNvPr id="8" name="Oval 33"/>
              <p:cNvSpPr>
                <a:spLocks noChangeArrowheads="1"/>
              </p:cNvSpPr>
              <p:nvPr/>
            </p:nvSpPr>
            <p:spPr bwMode="gray">
              <a:xfrm>
                <a:off x="721" y="2791"/>
                <a:ext cx="151" cy="300"/>
              </a:xfrm>
              <a:prstGeom prst="ellipse">
                <a:avLst/>
              </a:prstGeom>
              <a:gradFill rotWithShape="1">
                <a:gsLst>
                  <a:gs pos="0">
                    <a:srgbClr val="FFFFFF"/>
                  </a:gs>
                  <a:gs pos="50000">
                    <a:srgbClr val="B9D0FF"/>
                  </a:gs>
                  <a:gs pos="100000">
                    <a:srgbClr val="FFFFFF"/>
                  </a:gs>
                </a:gsLst>
                <a:lin ang="2700000" scaled="1"/>
              </a:gradFill>
              <a:ln w="9525">
                <a:noFill/>
                <a:round/>
              </a:ln>
            </p:spPr>
            <p:txBody>
              <a:bodyPr wrap="none" anchor="ctr">
                <a:spAutoFit/>
              </a:bodyPr>
              <a:lstStyle/>
              <a:p>
                <a:endParaRPr lang="zh-CN" altLang="zh-CN" sz="1600">
                  <a:latin typeface="微软雅黑" panose="020B0503020204020204" pitchFamily="34" charset="-122"/>
                  <a:ea typeface="微软雅黑" panose="020B0503020204020204" pitchFamily="34" charset="-122"/>
                </a:endParaRPr>
              </a:p>
            </p:txBody>
          </p:sp>
          <p:sp>
            <p:nvSpPr>
              <p:cNvPr id="9" name="Oval 34"/>
              <p:cNvSpPr>
                <a:spLocks noChangeArrowheads="1"/>
              </p:cNvSpPr>
              <p:nvPr/>
            </p:nvSpPr>
            <p:spPr bwMode="gray">
              <a:xfrm>
                <a:off x="721" y="2791"/>
                <a:ext cx="151" cy="300"/>
              </a:xfrm>
              <a:prstGeom prst="ellipse">
                <a:avLst/>
              </a:prstGeom>
              <a:gradFill rotWithShape="1">
                <a:gsLst>
                  <a:gs pos="0">
                    <a:srgbClr val="B9D0FF">
                      <a:alpha val="32001"/>
                    </a:srgbClr>
                  </a:gs>
                  <a:gs pos="100000">
                    <a:srgbClr val="000000">
                      <a:alpha val="89998"/>
                    </a:srgbClr>
                  </a:gs>
                </a:gsLst>
                <a:lin ang="2700000" scaled="1"/>
              </a:gradFill>
              <a:ln w="9525">
                <a:noFill/>
                <a:round/>
              </a:ln>
            </p:spPr>
            <p:txBody>
              <a:bodyPr wrap="none" anchor="ctr">
                <a:spAutoFit/>
              </a:bodyPr>
              <a:lstStyle/>
              <a:p>
                <a:endParaRPr lang="zh-CN" altLang="zh-CN" sz="1600">
                  <a:latin typeface="微软雅黑" panose="020B0503020204020204" pitchFamily="34" charset="-122"/>
                  <a:ea typeface="微软雅黑" panose="020B0503020204020204" pitchFamily="34" charset="-122"/>
                </a:endParaRPr>
              </a:p>
            </p:txBody>
          </p:sp>
          <p:sp>
            <p:nvSpPr>
              <p:cNvPr id="10" name="Oval 35"/>
              <p:cNvSpPr>
                <a:spLocks noChangeArrowheads="1"/>
              </p:cNvSpPr>
              <p:nvPr/>
            </p:nvSpPr>
            <p:spPr bwMode="gray">
              <a:xfrm>
                <a:off x="741" y="2791"/>
                <a:ext cx="373" cy="300"/>
              </a:xfrm>
              <a:prstGeom prst="ellipse">
                <a:avLst/>
              </a:prstGeom>
              <a:gradFill rotWithShape="1">
                <a:gsLst>
                  <a:gs pos="0">
                    <a:srgbClr val="64718A"/>
                  </a:gs>
                  <a:gs pos="50000">
                    <a:srgbClr val="B9D0FF"/>
                  </a:gs>
                  <a:gs pos="100000">
                    <a:srgbClr val="64718A"/>
                  </a:gs>
                </a:gsLst>
                <a:lin ang="18900000" scaled="1"/>
              </a:gradFill>
              <a:ln w="9525">
                <a:noFill/>
                <a:round/>
              </a:ln>
            </p:spPr>
            <p:txBody>
              <a:bodyPr anchor="ctr">
                <a:spAutoFit/>
              </a:bodyPr>
              <a:lstStyle/>
              <a:p>
                <a:endParaRPr lang="zh-CN" altLang="zh-CN" sz="1600">
                  <a:latin typeface="微软雅黑" panose="020B0503020204020204" pitchFamily="34" charset="-122"/>
                  <a:ea typeface="微软雅黑" panose="020B0503020204020204" pitchFamily="34" charset="-122"/>
                </a:endParaRPr>
              </a:p>
            </p:txBody>
          </p:sp>
          <p:sp>
            <p:nvSpPr>
              <p:cNvPr id="11" name="Oval 36"/>
              <p:cNvSpPr>
                <a:spLocks noChangeArrowheads="1"/>
              </p:cNvSpPr>
              <p:nvPr/>
            </p:nvSpPr>
            <p:spPr bwMode="gray">
              <a:xfrm>
                <a:off x="741" y="2792"/>
                <a:ext cx="373" cy="300"/>
              </a:xfrm>
              <a:prstGeom prst="ellipse">
                <a:avLst/>
              </a:prstGeom>
              <a:gradFill rotWithShape="1">
                <a:gsLst>
                  <a:gs pos="0">
                    <a:srgbClr val="7684A2"/>
                  </a:gs>
                  <a:gs pos="100000">
                    <a:srgbClr val="B9D0FF">
                      <a:alpha val="0"/>
                    </a:srgbClr>
                  </a:gs>
                </a:gsLst>
                <a:lin ang="2700000" scaled="1"/>
              </a:gradFill>
              <a:ln w="9525">
                <a:noFill/>
                <a:round/>
              </a:ln>
            </p:spPr>
            <p:txBody>
              <a:bodyPr anchor="ctr">
                <a:spAutoFit/>
              </a:bodyPr>
              <a:lstStyle/>
              <a:p>
                <a:endParaRPr lang="zh-CN" altLang="zh-CN" sz="1600">
                  <a:latin typeface="微软雅黑" panose="020B0503020204020204" pitchFamily="34" charset="-122"/>
                  <a:ea typeface="微软雅黑" panose="020B0503020204020204" pitchFamily="34" charset="-122"/>
                </a:endParaRPr>
              </a:p>
            </p:txBody>
          </p:sp>
          <p:sp>
            <p:nvSpPr>
              <p:cNvPr id="12" name="Oval 37"/>
              <p:cNvSpPr>
                <a:spLocks noChangeArrowheads="1"/>
              </p:cNvSpPr>
              <p:nvPr/>
            </p:nvSpPr>
            <p:spPr bwMode="gray">
              <a:xfrm>
                <a:off x="764" y="2797"/>
                <a:ext cx="339" cy="300"/>
              </a:xfrm>
              <a:prstGeom prst="ellipse">
                <a:avLst/>
              </a:prstGeom>
              <a:solidFill>
                <a:srgbClr val="3F3F3F"/>
              </a:solidFill>
              <a:ln w="9525">
                <a:noFill/>
                <a:round/>
              </a:ln>
            </p:spPr>
            <p:txBody>
              <a:bodyPr anchor="ctr">
                <a:spAutoFit/>
              </a:bodyPr>
              <a:lstStyle/>
              <a:p>
                <a:endParaRPr lang="zh-CN" altLang="zh-CN" sz="1600">
                  <a:latin typeface="微软雅黑" panose="020B0503020204020204" pitchFamily="34" charset="-122"/>
                  <a:ea typeface="微软雅黑" panose="020B0503020204020204" pitchFamily="34" charset="-122"/>
                </a:endParaRPr>
              </a:p>
            </p:txBody>
          </p:sp>
          <p:grpSp>
            <p:nvGrpSpPr>
              <p:cNvPr id="13" name="Group 38"/>
              <p:cNvGrpSpPr/>
              <p:nvPr/>
            </p:nvGrpSpPr>
            <p:grpSpPr bwMode="auto">
              <a:xfrm>
                <a:off x="764" y="2773"/>
                <a:ext cx="328" cy="325"/>
                <a:chOff x="4166" y="1706"/>
                <a:chExt cx="1252" cy="1252"/>
              </a:xfrm>
            </p:grpSpPr>
            <p:sp>
              <p:nvSpPr>
                <p:cNvPr id="14" name="Oval 39"/>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noFill/>
                  <a:round/>
                </a:ln>
              </p:spPr>
              <p:txBody>
                <a:bodyPr vert="eaVert" wrap="none" anchor="ctr"/>
                <a:lstStyle/>
                <a:p>
                  <a:endParaRPr lang="zh-CN" altLang="zh-CN" sz="1600">
                    <a:latin typeface="微软雅黑" panose="020B0503020204020204" pitchFamily="34" charset="-122"/>
                    <a:ea typeface="微软雅黑" panose="020B0503020204020204" pitchFamily="34" charset="-122"/>
                  </a:endParaRPr>
                </a:p>
              </p:txBody>
            </p:sp>
            <p:sp>
              <p:nvSpPr>
                <p:cNvPr id="15" name="Oval 40"/>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noFill/>
                  <a:round/>
                </a:ln>
              </p:spPr>
              <p:txBody>
                <a:bodyPr vert="eaVert" wrap="none" anchor="ctr"/>
                <a:lstStyle/>
                <a:p>
                  <a:endParaRPr lang="zh-CN" altLang="zh-CN" sz="1600">
                    <a:latin typeface="微软雅黑" panose="020B0503020204020204" pitchFamily="34" charset="-122"/>
                    <a:ea typeface="微软雅黑" panose="020B0503020204020204" pitchFamily="34" charset="-122"/>
                  </a:endParaRPr>
                </a:p>
              </p:txBody>
            </p:sp>
            <p:sp>
              <p:nvSpPr>
                <p:cNvPr id="16" name="Oval 41"/>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noFill/>
                  <a:round/>
                </a:ln>
              </p:spPr>
              <p:txBody>
                <a:bodyPr vert="eaVert" wrap="none" anchor="ctr"/>
                <a:lstStyle/>
                <a:p>
                  <a:endParaRPr lang="zh-CN" altLang="zh-CN" sz="1600">
                    <a:latin typeface="微软雅黑" panose="020B0503020204020204" pitchFamily="34" charset="-122"/>
                    <a:ea typeface="微软雅黑" panose="020B0503020204020204" pitchFamily="34" charset="-122"/>
                  </a:endParaRPr>
                </a:p>
              </p:txBody>
            </p:sp>
            <p:sp>
              <p:nvSpPr>
                <p:cNvPr id="17" name="Oval 42"/>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noFill/>
                  <a:round/>
                </a:ln>
              </p:spPr>
              <p:txBody>
                <a:bodyPr vert="eaVert" wrap="none" anchor="ctr"/>
                <a:lstStyle/>
                <a:p>
                  <a:endParaRPr lang="zh-CN" altLang="zh-CN" sz="1600">
                    <a:latin typeface="微软雅黑" panose="020B0503020204020204" pitchFamily="34" charset="-122"/>
                    <a:ea typeface="微软雅黑" panose="020B0503020204020204" pitchFamily="34" charset="-122"/>
                  </a:endParaRPr>
                </a:p>
              </p:txBody>
            </p:sp>
          </p:grpSp>
        </p:grpSp>
        <p:sp>
          <p:nvSpPr>
            <p:cNvPr id="6" name="Text Box 43"/>
            <p:cNvSpPr txBox="1">
              <a:spLocks noChangeArrowheads="1"/>
            </p:cNvSpPr>
            <p:nvPr/>
          </p:nvSpPr>
          <p:spPr bwMode="gray">
            <a:xfrm>
              <a:off x="2462213" y="1309688"/>
              <a:ext cx="309880" cy="483235"/>
            </a:xfrm>
            <a:prstGeom prst="rect">
              <a:avLst/>
            </a:prstGeom>
            <a:noFill/>
            <a:ln w="9525">
              <a:noFill/>
              <a:miter lim="800000"/>
            </a:ln>
          </p:spPr>
          <p:txBody>
            <a:bodyPr wrap="none">
              <a:spAutoFit/>
            </a:bodyPr>
            <a:lstStyle/>
            <a:p>
              <a:pPr eaLnBrk="0" hangingPunct="0"/>
              <a:endParaRPr lang="en-US" altLang="zh-CN" sz="2400" b="1">
                <a:solidFill>
                  <a:srgbClr val="336699"/>
                </a:solidFill>
                <a:latin typeface="微软雅黑" panose="020B0503020204020204" pitchFamily="34" charset="-122"/>
                <a:ea typeface="微软雅黑" panose="020B0503020204020204" pitchFamily="34" charset="-122"/>
              </a:endParaRPr>
            </a:p>
          </p:txBody>
        </p:sp>
        <p:sp>
          <p:nvSpPr>
            <p:cNvPr id="7" name="AutoShape 30"/>
            <p:cNvSpPr>
              <a:spLocks noChangeArrowheads="1"/>
            </p:cNvSpPr>
            <p:nvPr/>
          </p:nvSpPr>
          <p:spPr bwMode="auto">
            <a:xfrm>
              <a:off x="3124200" y="1354138"/>
              <a:ext cx="3657600" cy="539750"/>
            </a:xfrm>
            <a:prstGeom prst="roundRect">
              <a:avLst>
                <a:gd name="adj" fmla="val 16667"/>
              </a:avLst>
            </a:prstGeom>
            <a:noFill/>
            <a:ln w="12700">
              <a:noFill/>
              <a:round/>
            </a:ln>
            <a:effectLst>
              <a:outerShdw dist="35921" dir="2700000" algn="ctr" rotWithShape="0">
                <a:srgbClr val="DDDDDD"/>
              </a:outerShdw>
            </a:effectLst>
          </p:spPr>
          <p:txBody>
            <a:bodyPr wrap="none" lIns="0" tIns="0" rIns="0" bIns="0" anchor="ctr"/>
            <a:lstStyle/>
            <a:p>
              <a:pPr>
                <a:buClr>
                  <a:srgbClr val="FF0000"/>
                </a:buClr>
                <a:defRPr/>
              </a:pPr>
              <a:r>
                <a:rPr lang="zh-CN" altLang="en-US" sz="24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餐饮管理系统</a:t>
              </a:r>
              <a:r>
                <a:rPr lang="zh-CN" altLang="en-US" sz="2400" b="1"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介绍</a:t>
              </a:r>
            </a:p>
          </p:txBody>
        </p:sp>
      </p:grpSp>
      <p:sp>
        <p:nvSpPr>
          <p:cNvPr id="63" name="Rectangle 42"/>
          <p:cNvSpPr>
            <a:spLocks noChangeArrowheads="1"/>
          </p:cNvSpPr>
          <p:nvPr/>
        </p:nvSpPr>
        <p:spPr bwMode="auto">
          <a:xfrm>
            <a:off x="2786050" y="2518023"/>
            <a:ext cx="4357688" cy="1584176"/>
          </a:xfrm>
          <a:prstGeom prst="rect">
            <a:avLst/>
          </a:prstGeom>
          <a:noFill/>
          <a:ln w="3175">
            <a:noFill/>
            <a:miter lim="800000"/>
          </a:ln>
          <a:effectLst>
            <a:prstShdw prst="shdw17" dist="17961" dir="2700000">
              <a:schemeClr val="accent1">
                <a:gamma/>
                <a:shade val="60000"/>
                <a:invGamma/>
                <a:alpha val="50000"/>
              </a:schemeClr>
            </a:prstShdw>
          </a:effectLst>
        </p:spPr>
        <p:txBody>
          <a:bodyPr wrap="none" bIns="0"/>
          <a:lstStyle/>
          <a:p>
            <a:pPr eaLnBrk="0" hangingPunct="0">
              <a:lnSpc>
                <a:spcPct val="120000"/>
              </a:lnSpc>
              <a:spcBef>
                <a:spcPct val="50000"/>
              </a:spcBef>
              <a:defRPr/>
            </a:pPr>
            <a:r>
              <a:rPr lang="en-US" altLang="zh-CN" sz="2000" dirty="0">
                <a:latin typeface="微软雅黑" panose="020B0503020204020204" pitchFamily="34" charset="-122"/>
                <a:ea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rPr>
              <a:t>岩生网（在线答题系统）</a:t>
            </a:r>
            <a:endParaRPr lang="en-US" altLang="zh-CN" sz="2000" dirty="0">
              <a:latin typeface="微软雅黑" panose="020B0503020204020204" pitchFamily="34" charset="-122"/>
              <a:ea typeface="微软雅黑" panose="020B0503020204020204" pitchFamily="34" charset="-122"/>
            </a:endParaRPr>
          </a:p>
          <a:p>
            <a:pPr algn="l" eaLnBrk="0" hangingPunct="0">
              <a:lnSpc>
                <a:spcPct val="120000"/>
              </a:lnSpc>
              <a:spcBef>
                <a:spcPct val="50000"/>
              </a:spcBef>
              <a:defRPr/>
            </a:pPr>
            <a:r>
              <a:rPr lang="en-US" sz="2000" dirty="0">
                <a:solidFill>
                  <a:schemeClr val="tx1"/>
                </a:solidFill>
                <a:latin typeface="微软雅黑" panose="020B0503020204020204" pitchFamily="34" charset="-122"/>
                <a:ea typeface="微软雅黑" panose="020B0503020204020204" pitchFamily="34" charset="-122"/>
                <a:sym typeface="+mn-ea"/>
              </a:rPr>
              <a:t>2</a:t>
            </a:r>
            <a:r>
              <a:rPr lang="zh-CN" altLang="en-US" sz="2000" dirty="0">
                <a:solidFill>
                  <a:schemeClr val="tx1"/>
                </a:solidFill>
                <a:latin typeface="微软雅黑" panose="020B0503020204020204" pitchFamily="34" charset="-122"/>
                <a:ea typeface="微软雅黑" panose="020B0503020204020204" pitchFamily="34" charset="-122"/>
                <a:sym typeface="+mn-ea"/>
              </a:rPr>
              <a:t>）开发技术</a:t>
            </a:r>
          </a:p>
          <a:p>
            <a:pPr algn="l" eaLnBrk="0" hangingPunct="0">
              <a:lnSpc>
                <a:spcPct val="120000"/>
              </a:lnSpc>
              <a:spcBef>
                <a:spcPct val="50000"/>
              </a:spcBef>
              <a:defRPr/>
            </a:pPr>
            <a:r>
              <a:rPr lang="en-US" altLang="zh-CN" sz="2000" dirty="0">
                <a:solidFill>
                  <a:schemeClr val="tx1"/>
                </a:solidFill>
                <a:latin typeface="微软雅黑" panose="020B0503020204020204" pitchFamily="34" charset="-122"/>
                <a:ea typeface="微软雅黑" panose="020B0503020204020204" pitchFamily="34" charset="-122"/>
                <a:sym typeface="+mn-ea"/>
              </a:rPr>
              <a:t>3</a:t>
            </a:r>
            <a:r>
              <a:rPr lang="zh-CN" altLang="en-US" sz="2000" dirty="0">
                <a:solidFill>
                  <a:schemeClr val="tx1"/>
                </a:solidFill>
                <a:latin typeface="微软雅黑" panose="020B0503020204020204" pitchFamily="34" charset="-122"/>
                <a:ea typeface="微软雅黑" panose="020B0503020204020204" pitchFamily="34" charset="-122"/>
                <a:sym typeface="+mn-ea"/>
              </a:rPr>
              <a:t>）系统完成进度</a:t>
            </a:r>
          </a:p>
        </p:txBody>
      </p:sp>
      <p:sp>
        <p:nvSpPr>
          <p:cNvPr id="18" name="AutoShape 41"/>
          <p:cNvSpPr>
            <a:spLocks noChangeArrowheads="1"/>
          </p:cNvSpPr>
          <p:nvPr/>
        </p:nvSpPr>
        <p:spPr bwMode="auto">
          <a:xfrm>
            <a:off x="2766810" y="3602212"/>
            <a:ext cx="3426460" cy="405312"/>
          </a:xfrm>
          <a:prstGeom prst="roundRect">
            <a:avLst>
              <a:gd name="adj" fmla="val 16667"/>
            </a:avLst>
          </a:prstGeom>
          <a:solidFill>
            <a:srgbClr val="FFCC66">
              <a:alpha val="54000"/>
            </a:srgbClr>
          </a:solidFill>
          <a:ln w="9525" algn="ctr">
            <a:solidFill>
              <a:srgbClr val="FF6600"/>
            </a:solidFill>
            <a:round/>
          </a:ln>
        </p:spPr>
        <p:txBody>
          <a:bodyPr wrap="square" lIns="0" rIns="0" anchor="ctr">
            <a:spAutoFit/>
          </a:bodyPr>
          <a:lstStyle/>
          <a:p>
            <a:pPr algn="ctr" eaLnBrk="0" hangingPunct="0">
              <a:spcBef>
                <a:spcPct val="50000"/>
              </a:spcBef>
            </a:pPr>
            <a:endParaRPr lang="zh-CN" altLang="zh-CN">
              <a:solidFill>
                <a:srgbClr val="FF3300"/>
              </a:solidFill>
              <a:ea typeface="黑体" panose="02010609060101010101" pitchFamily="2" charset="-122"/>
            </a:endParaRPr>
          </a:p>
        </p:txBody>
      </p:sp>
    </p:spTree>
  </p:cSld>
  <p:clrMapOvr>
    <a:masterClrMapping/>
  </p:clrMapOvr>
  <p:transition>
    <p:cover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64" grpId="0" bldLvl="0" animBg="1"/>
      <p:bldP spid="18"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ChangeArrowheads="1"/>
          </p:cNvSpPr>
          <p:nvPr/>
        </p:nvSpPr>
        <p:spPr>
          <a:xfrm>
            <a:off x="971600" y="97954"/>
            <a:ext cx="6192838" cy="666750"/>
          </a:xfrm>
          <a:prstGeom prst="rect">
            <a:avLst/>
          </a:prstGeom>
        </p:spPr>
        <p:txBody>
          <a:bodyPr anchor="ctr" anchorCtr="0"/>
          <a:lstStyle>
            <a:lvl1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r>
              <a:rPr lang="zh-CN" altLang="en-US" sz="2800" dirty="0">
                <a:latin typeface="微软雅黑" panose="020B0503020204020204" pitchFamily="34" charset="-122"/>
                <a:ea typeface="微软雅黑" panose="020B0503020204020204" pitchFamily="34" charset="-122"/>
              </a:rPr>
              <a:t>各个环节计划完成的时间点</a:t>
            </a:r>
            <a:endParaRPr lang="zh-CN" sz="2800" dirty="0">
              <a:latin typeface="微软雅黑" panose="020B0503020204020204" pitchFamily="34" charset="-122"/>
              <a:ea typeface="微软雅黑" panose="020B0503020204020204" pitchFamily="34" charset="-122"/>
            </a:endParaRPr>
          </a:p>
        </p:txBody>
      </p:sp>
      <p:graphicFrame>
        <p:nvGraphicFramePr>
          <p:cNvPr id="4" name="表格 3"/>
          <p:cNvGraphicFramePr/>
          <p:nvPr>
            <p:extLst>
              <p:ext uri="{D42A27DB-BD31-4B8C-83A1-F6EECF244321}">
                <p14:modId xmlns:p14="http://schemas.microsoft.com/office/powerpoint/2010/main" val="3416232378"/>
              </p:ext>
            </p:extLst>
          </p:nvPr>
        </p:nvGraphicFramePr>
        <p:xfrm>
          <a:off x="1187624" y="1484784"/>
          <a:ext cx="6584775" cy="4047561"/>
        </p:xfrm>
        <a:graphic>
          <a:graphicData uri="http://schemas.openxmlformats.org/drawingml/2006/table">
            <a:tbl>
              <a:tblPr firstRow="1" bandRow="1">
                <a:tableStyleId>{5C22544A-7EE6-4342-B048-85BDC9FD1C3A}</a:tableStyleId>
              </a:tblPr>
              <a:tblGrid>
                <a:gridCol w="2194925">
                  <a:extLst>
                    <a:ext uri="{9D8B030D-6E8A-4147-A177-3AD203B41FA5}">
                      <a16:colId xmlns:a16="http://schemas.microsoft.com/office/drawing/2014/main" val="20000"/>
                    </a:ext>
                  </a:extLst>
                </a:gridCol>
                <a:gridCol w="2194925">
                  <a:extLst>
                    <a:ext uri="{9D8B030D-6E8A-4147-A177-3AD203B41FA5}">
                      <a16:colId xmlns:a16="http://schemas.microsoft.com/office/drawing/2014/main" val="20001"/>
                    </a:ext>
                  </a:extLst>
                </a:gridCol>
                <a:gridCol w="2194925">
                  <a:extLst>
                    <a:ext uri="{9D8B030D-6E8A-4147-A177-3AD203B41FA5}">
                      <a16:colId xmlns:a16="http://schemas.microsoft.com/office/drawing/2014/main" val="20002"/>
                    </a:ext>
                  </a:extLst>
                </a:gridCol>
              </a:tblGrid>
              <a:tr h="449729">
                <a:tc>
                  <a:txBody>
                    <a:bodyPr/>
                    <a:lstStyle/>
                    <a:p>
                      <a:pPr marL="0" indent="0" algn="ctr">
                        <a:buNone/>
                      </a:pPr>
                      <a:r>
                        <a:rPr lang="zh-CN" altLang="en-US" sz="1200" b="0" u="none" dirty="0">
                          <a:latin typeface="宋体" panose="02010600030101010101" pitchFamily="2" charset="-122"/>
                          <a:ea typeface="宋体" panose="02010600030101010101" pitchFamily="2" charset="-122"/>
                          <a:cs typeface="宋体" panose="02010600030101010101" pitchFamily="2" charset="-122"/>
                        </a:rPr>
                        <a:t>阶段</a:t>
                      </a:r>
                    </a:p>
                  </a:txBody>
                  <a:tcPr marL="0" marR="0" marT="0" marB="1" anchor="ctr"/>
                </a:tc>
                <a:tc>
                  <a:txBody>
                    <a:bodyPr/>
                    <a:lstStyle/>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工作内容</a:t>
                      </a:r>
                    </a:p>
                  </a:txBody>
                  <a:tcPr marL="0" marR="0" marT="0" marB="1" anchor="ctr"/>
                </a:tc>
                <a:tc>
                  <a:txBody>
                    <a:bodyPr/>
                    <a:lstStyle/>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起止时间</a:t>
                      </a:r>
                    </a:p>
                  </a:txBody>
                  <a:tcPr marL="0" marR="0" marT="0" marB="1" anchor="ctr"/>
                </a:tc>
                <a:extLst>
                  <a:ext uri="{0D108BD9-81ED-4DB2-BD59-A6C34878D82A}">
                    <a16:rowId xmlns:a16="http://schemas.microsoft.com/office/drawing/2014/main" val="10000"/>
                  </a:ext>
                </a:extLst>
              </a:tr>
              <a:tr h="449729">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第一阶段</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查阅相关文献资料及调研</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2018.11.15</a:t>
                      </a:r>
                      <a:r>
                        <a:rPr lang="zh-CN" sz="1200" kern="100" dirty="0">
                          <a:effectLst/>
                          <a:latin typeface="Times New Roman" panose="02020603050405020304" pitchFamily="18" charset="0"/>
                          <a:ea typeface="宋体" panose="02010600030101010101" pitchFamily="2" charset="-122"/>
                        </a:rPr>
                        <a:t>——</a:t>
                      </a:r>
                      <a:r>
                        <a:rPr lang="en-US" sz="1200" kern="100" dirty="0">
                          <a:effectLst/>
                          <a:latin typeface="Times New Roman" panose="02020603050405020304" pitchFamily="18" charset="0"/>
                          <a:ea typeface="宋体" panose="02010600030101010101" pitchFamily="2" charset="-122"/>
                        </a:rPr>
                        <a:t>2018.10.25</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449729">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第二阶段</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知识储备，方案设计</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2018.11.25</a:t>
                      </a:r>
                      <a:r>
                        <a:rPr lang="zh-CN" sz="1200" kern="100" dirty="0">
                          <a:effectLst/>
                          <a:latin typeface="Times New Roman" panose="02020603050405020304" pitchFamily="18" charset="0"/>
                          <a:ea typeface="宋体" panose="02010600030101010101" pitchFamily="2" charset="-122"/>
                        </a:rPr>
                        <a:t>——</a:t>
                      </a:r>
                      <a:r>
                        <a:rPr lang="en-US" sz="1200" kern="100" dirty="0">
                          <a:effectLst/>
                          <a:latin typeface="Times New Roman" panose="02020603050405020304" pitchFamily="18" charset="0"/>
                          <a:ea typeface="宋体" panose="02010600030101010101" pitchFamily="2" charset="-122"/>
                        </a:rPr>
                        <a:t>2018.10.27</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2"/>
                  </a:ext>
                </a:extLst>
              </a:tr>
              <a:tr h="449729">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第三阶段</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软件需求分析</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2018.11.27</a:t>
                      </a:r>
                      <a:r>
                        <a:rPr lang="zh-CN" sz="1200" kern="100" dirty="0">
                          <a:effectLst/>
                          <a:latin typeface="Times New Roman" panose="02020603050405020304" pitchFamily="18" charset="0"/>
                          <a:ea typeface="宋体" panose="02010600030101010101" pitchFamily="2" charset="-122"/>
                        </a:rPr>
                        <a:t>——</a:t>
                      </a:r>
                      <a:r>
                        <a:rPr lang="en-US" sz="1200" kern="100" dirty="0">
                          <a:effectLst/>
                          <a:latin typeface="Times New Roman" panose="02020603050405020304" pitchFamily="18" charset="0"/>
                          <a:ea typeface="宋体" panose="02010600030101010101" pitchFamily="2" charset="-122"/>
                        </a:rPr>
                        <a:t>2018.11.01</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3"/>
                  </a:ext>
                </a:extLst>
              </a:tr>
              <a:tr h="449729">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第四阶段</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系统总体设计</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2018.12.01</a:t>
                      </a:r>
                      <a:r>
                        <a:rPr lang="zh-CN" sz="1200" kern="100" dirty="0">
                          <a:effectLst/>
                          <a:latin typeface="Times New Roman" panose="02020603050405020304" pitchFamily="18" charset="0"/>
                          <a:ea typeface="宋体" panose="02010600030101010101" pitchFamily="2" charset="-122"/>
                        </a:rPr>
                        <a:t>——</a:t>
                      </a:r>
                      <a:r>
                        <a:rPr lang="en-US" sz="1200" kern="100" dirty="0">
                          <a:effectLst/>
                          <a:latin typeface="Times New Roman" panose="02020603050405020304" pitchFamily="18" charset="0"/>
                          <a:ea typeface="宋体" panose="02010600030101010101" pitchFamily="2" charset="-122"/>
                        </a:rPr>
                        <a:t>2018.11.03</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4"/>
                  </a:ext>
                </a:extLst>
              </a:tr>
              <a:tr h="449729">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第五阶段</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软件概要设计及详细设计</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2018.12.03</a:t>
                      </a:r>
                      <a:r>
                        <a:rPr lang="zh-CN" sz="1200" kern="100" dirty="0">
                          <a:effectLst/>
                          <a:latin typeface="Times New Roman" panose="02020603050405020304" pitchFamily="18" charset="0"/>
                          <a:ea typeface="宋体" panose="02010600030101010101" pitchFamily="2" charset="-122"/>
                        </a:rPr>
                        <a:t>——</a:t>
                      </a:r>
                      <a:r>
                        <a:rPr lang="en-US" sz="1200" kern="100" dirty="0">
                          <a:effectLst/>
                          <a:latin typeface="Times New Roman" panose="02020603050405020304" pitchFamily="18" charset="0"/>
                          <a:ea typeface="宋体" panose="02010600030101010101" pitchFamily="2" charset="-122"/>
                        </a:rPr>
                        <a:t>2018.11.29</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5"/>
                  </a:ext>
                </a:extLst>
              </a:tr>
              <a:tr h="449729">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第六阶段</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程序代码编写</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2018.12.30</a:t>
                      </a:r>
                      <a:r>
                        <a:rPr lang="zh-CN" sz="1200" kern="100" dirty="0">
                          <a:effectLst/>
                          <a:latin typeface="Times New Roman" panose="02020603050405020304" pitchFamily="18" charset="0"/>
                          <a:ea typeface="宋体" panose="02010600030101010101" pitchFamily="2" charset="-122"/>
                        </a:rPr>
                        <a:t>——</a:t>
                      </a:r>
                      <a:r>
                        <a:rPr lang="en-US" sz="1200" kern="100" dirty="0">
                          <a:effectLst/>
                          <a:latin typeface="Times New Roman" panose="02020603050405020304" pitchFamily="18" charset="0"/>
                          <a:ea typeface="宋体" panose="02010600030101010101" pitchFamily="2" charset="-122"/>
                        </a:rPr>
                        <a:t>2019.03.25</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6"/>
                  </a:ext>
                </a:extLst>
              </a:tr>
              <a:tr h="449729">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第七阶段</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软件测试及验收</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2019.03.25</a:t>
                      </a:r>
                      <a:r>
                        <a:rPr lang="zh-CN" sz="1200" kern="100" dirty="0">
                          <a:effectLst/>
                          <a:latin typeface="Times New Roman" panose="02020603050405020304" pitchFamily="18" charset="0"/>
                          <a:ea typeface="宋体" panose="02010600030101010101" pitchFamily="2" charset="-122"/>
                        </a:rPr>
                        <a:t>——</a:t>
                      </a:r>
                      <a:r>
                        <a:rPr lang="en-US" sz="1200" kern="100" dirty="0">
                          <a:effectLst/>
                          <a:latin typeface="Times New Roman" panose="02020603050405020304" pitchFamily="18" charset="0"/>
                          <a:ea typeface="宋体" panose="02010600030101010101" pitchFamily="2" charset="-122"/>
                        </a:rPr>
                        <a:t>2019.04.10</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7"/>
                  </a:ext>
                </a:extLst>
              </a:tr>
              <a:tr h="449729">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第八阶段</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答辩准备</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2019.04.10</a:t>
                      </a:r>
                      <a:r>
                        <a:rPr lang="zh-CN" sz="1200" kern="100" dirty="0">
                          <a:effectLst/>
                          <a:latin typeface="Times New Roman" panose="02020603050405020304" pitchFamily="18" charset="0"/>
                          <a:ea typeface="宋体" panose="02010600030101010101" pitchFamily="2" charset="-122"/>
                        </a:rPr>
                        <a:t>——</a:t>
                      </a:r>
                      <a:r>
                        <a:rPr lang="en-US" sz="1200" kern="100" dirty="0">
                          <a:effectLst/>
                          <a:latin typeface="Times New Roman" panose="02020603050405020304" pitchFamily="18" charset="0"/>
                          <a:ea typeface="宋体" panose="02010600030101010101" pitchFamily="2" charset="-122"/>
                        </a:rPr>
                        <a:t>2019.04.17</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8"/>
                  </a:ext>
                </a:extLst>
              </a:tr>
            </a:tbl>
          </a:graphicData>
        </a:graphic>
      </p:graphicFrame>
    </p:spTree>
  </p:cSld>
  <p:clrMapOvr>
    <a:masterClrMapping/>
  </p:clrMapOvr>
  <p:transition>
    <p:cover dir="ru"/>
  </p:transition>
</p:sld>
</file>

<file path=ppt/theme/theme1.xml><?xml version="1.0" encoding="utf-8"?>
<a:theme xmlns:a="http://schemas.openxmlformats.org/drawingml/2006/main" name="1_经营分析模版">
  <a:themeElements>
    <a:clrScheme name="1_经营分析模版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经营分析模版">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83C2E5"/>
            </a:gs>
            <a:gs pos="100000">
              <a:srgbClr val="83C2E5">
                <a:gamma/>
                <a:shade val="46275"/>
                <a:invGamma/>
              </a:srgbClr>
            </a:gs>
          </a:gsLst>
          <a:lin ang="5400000" scaled="1"/>
        </a:gradFill>
        <a:ln w="6350" cap="flat" cmpd="sng" algn="ctr">
          <a:solidFill>
            <a:schemeClr val="hlink"/>
          </a:solidFill>
          <a:prstDash val="solid"/>
          <a:round/>
          <a:headEnd type="none" w="med" len="med"/>
          <a:tailEnd type="none" w="med" len="med"/>
        </a:ln>
      </a:spPr>
      <a:bodyPr vert="horz" wrap="square" lIns="45720" tIns="45720" rIns="45720" bIns="45720" numCol="1" anchor="b" anchorCtr="0" compatLnSpc="1"/>
      <a:lstStyle>
        <a:defPPr marL="0" marR="0" indent="0" algn="ctr" defTabSz="914400" rtl="0" eaLnBrk="0" fontAlgn="base" latinLnBrk="0" hangingPunct="0">
          <a:lnSpc>
            <a:spcPct val="100000"/>
          </a:lnSpc>
          <a:spcBef>
            <a:spcPct val="50000"/>
          </a:spcBef>
          <a:spcAft>
            <a:spcPct val="0"/>
          </a:spcAft>
          <a:buClrTx/>
          <a:buSzTx/>
          <a:buFontTx/>
          <a:buNone/>
          <a:defRPr kumimoji="0" lang="zh-CN" sz="1800" b="1" i="0" u="none" strike="noStrike" cap="none" normalizeH="0" baseline="0" smtClean="0">
            <a:ln>
              <a:noFill/>
            </a:ln>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gradFill rotWithShape="1">
          <a:gsLst>
            <a:gs pos="0">
              <a:srgbClr val="83C2E5"/>
            </a:gs>
            <a:gs pos="100000">
              <a:srgbClr val="83C2E5">
                <a:gamma/>
                <a:shade val="46275"/>
                <a:invGamma/>
              </a:srgbClr>
            </a:gs>
          </a:gsLst>
          <a:lin ang="5400000" scaled="1"/>
        </a:gradFill>
        <a:ln w="6350" cap="flat" cmpd="sng" algn="ctr">
          <a:solidFill>
            <a:schemeClr val="hlink"/>
          </a:solidFill>
          <a:prstDash val="solid"/>
          <a:round/>
          <a:headEnd type="none" w="med" len="med"/>
          <a:tailEnd type="none" w="med" len="med"/>
        </a:ln>
      </a:spPr>
      <a:bodyPr vert="horz" wrap="square" lIns="45720" tIns="45720" rIns="45720" bIns="45720" numCol="1" anchor="b" anchorCtr="0" compatLnSpc="1"/>
      <a:lstStyle>
        <a:defPPr marL="0" marR="0" indent="0" algn="ctr" defTabSz="914400" rtl="0" eaLnBrk="0" fontAlgn="base" latinLnBrk="0" hangingPunct="0">
          <a:lnSpc>
            <a:spcPct val="100000"/>
          </a:lnSpc>
          <a:spcBef>
            <a:spcPct val="50000"/>
          </a:spcBef>
          <a:spcAft>
            <a:spcPct val="0"/>
          </a:spcAft>
          <a:buClrTx/>
          <a:buSzTx/>
          <a:buFontTx/>
          <a:buNone/>
          <a:defRPr kumimoji="0" lang="zh-CN" sz="1800" b="1" i="0" u="none" strike="noStrike" cap="none" normalizeH="0" baseline="0" smtClean="0">
            <a:ln>
              <a:noFill/>
            </a:ln>
            <a:effectLst/>
            <a:latin typeface="Arial" panose="020B0604020202020204" pitchFamily="34" charset="0"/>
            <a:ea typeface="宋体" panose="02010600030101010101" pitchFamily="2" charset="-122"/>
          </a:defRPr>
        </a:defPPr>
      </a:lstStyle>
    </a:lnDef>
  </a:objectDefaults>
  <a:extraClrSchemeLst>
    <a:extraClrScheme>
      <a:clrScheme name="1_经营分析模版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经营分析模版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经营分析模版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经营分析模版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经营分析模版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经营分析模版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经营分析模版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ppt模板二">
  <a:themeElements>
    <a:clrScheme name="">
      <a:dk1>
        <a:srgbClr val="000000"/>
      </a:dk1>
      <a:lt1>
        <a:srgbClr val="FFFFFF"/>
      </a:lt1>
      <a:dk2>
        <a:srgbClr val="B13F9A"/>
      </a:dk2>
      <a:lt2>
        <a:srgbClr val="F4E7ED"/>
      </a:lt2>
      <a:accent1>
        <a:srgbClr val="B83D68"/>
      </a:accent1>
      <a:accent2>
        <a:srgbClr val="AC66BB"/>
      </a:accent2>
      <a:accent3>
        <a:srgbClr val="FFFFFF"/>
      </a:accent3>
      <a:accent4>
        <a:srgbClr val="000000"/>
      </a:accent4>
      <a:accent5>
        <a:srgbClr val="D8AFB9"/>
      </a:accent5>
      <a:accent6>
        <a:srgbClr val="9B5CA9"/>
      </a:accent6>
      <a:hlink>
        <a:srgbClr val="FFDE66"/>
      </a:hlink>
      <a:folHlink>
        <a:srgbClr val="D490C5"/>
      </a:folHlink>
    </a:clrScheme>
    <a:fontScheme name="2_ppt模板二">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83C2E5"/>
            </a:gs>
            <a:gs pos="100000">
              <a:srgbClr val="83C2E5">
                <a:gamma/>
                <a:shade val="46275"/>
                <a:invGamma/>
              </a:srgbClr>
            </a:gs>
          </a:gsLst>
          <a:lin ang="5400000" scaled="1"/>
        </a:gradFill>
        <a:ln w="6350" cap="flat" cmpd="sng" algn="ctr">
          <a:solidFill>
            <a:schemeClr val="hlink"/>
          </a:solidFill>
          <a:prstDash val="solid"/>
          <a:round/>
          <a:headEnd type="none" w="med" len="med"/>
          <a:tailEnd type="none" w="med" len="med"/>
        </a:ln>
      </a:spPr>
      <a:bodyPr vert="horz" wrap="square" lIns="45720" tIns="45720" rIns="45720" bIns="45720" numCol="1" anchor="b" anchorCtr="0" compatLnSpc="1"/>
      <a:lstStyle>
        <a:defPPr marL="0" marR="0" indent="0" algn="ctr" defTabSz="914400" rtl="0" eaLnBrk="0" fontAlgn="base" latinLnBrk="0" hangingPunct="0">
          <a:lnSpc>
            <a:spcPct val="100000"/>
          </a:lnSpc>
          <a:spcBef>
            <a:spcPct val="50000"/>
          </a:spcBef>
          <a:spcAft>
            <a:spcPct val="0"/>
          </a:spcAft>
          <a:buClrTx/>
          <a:buSzTx/>
          <a:buFontTx/>
          <a:buNone/>
          <a:defRPr kumimoji="0" lang="zh-CN" sz="1800" b="1" i="0" u="none" strike="noStrike" cap="none" normalizeH="0" baseline="0" smtClean="0">
            <a:ln>
              <a:noFill/>
            </a:ln>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gradFill rotWithShape="1">
          <a:gsLst>
            <a:gs pos="0">
              <a:srgbClr val="83C2E5"/>
            </a:gs>
            <a:gs pos="100000">
              <a:srgbClr val="83C2E5">
                <a:gamma/>
                <a:shade val="46275"/>
                <a:invGamma/>
              </a:srgbClr>
            </a:gs>
          </a:gsLst>
          <a:lin ang="5400000" scaled="1"/>
        </a:gradFill>
        <a:ln w="6350" cap="flat" cmpd="sng" algn="ctr">
          <a:solidFill>
            <a:schemeClr val="hlink"/>
          </a:solidFill>
          <a:prstDash val="solid"/>
          <a:round/>
          <a:headEnd type="none" w="med" len="med"/>
          <a:tailEnd type="none" w="med" len="med"/>
        </a:ln>
      </a:spPr>
      <a:bodyPr vert="horz" wrap="square" lIns="45720" tIns="45720" rIns="45720" bIns="45720" numCol="1" anchor="b" anchorCtr="0" compatLnSpc="1"/>
      <a:lstStyle>
        <a:defPPr marL="0" marR="0" indent="0" algn="ctr" defTabSz="914400" rtl="0" eaLnBrk="0" fontAlgn="base" latinLnBrk="0" hangingPunct="0">
          <a:lnSpc>
            <a:spcPct val="100000"/>
          </a:lnSpc>
          <a:spcBef>
            <a:spcPct val="50000"/>
          </a:spcBef>
          <a:spcAft>
            <a:spcPct val="0"/>
          </a:spcAft>
          <a:buClrTx/>
          <a:buSzTx/>
          <a:buFontTx/>
          <a:buNone/>
          <a:defRPr kumimoji="0" lang="zh-CN" sz="1800" b="1" i="0" u="none" strike="noStrike" cap="none" normalizeH="0" baseline="0" smtClean="0">
            <a:ln>
              <a:noFill/>
            </a:ln>
            <a:effectLst/>
            <a:latin typeface="Arial" panose="020B0604020202020204" pitchFamily="34" charset="0"/>
            <a:ea typeface="宋体" panose="02010600030101010101" pitchFamily="2" charset="-122"/>
          </a:defRPr>
        </a:defPPr>
      </a:lstStyle>
    </a:lnDef>
  </a:objectDefaults>
  <a:extraClrSchemeLst>
    <a:extraClrScheme>
      <a:clrScheme name="2_ppt模板二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ppt模板二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ppt模板二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ppt模板二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ppt模板二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ppt模板二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ppt模板二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GCO_Simplified Blank">
  <a:themeElements>
    <a:clrScheme name="1_GCO_Simplified Blank 1">
      <a:dk1>
        <a:srgbClr val="000000"/>
      </a:dk1>
      <a:lt1>
        <a:srgbClr val="FFFFFF"/>
      </a:lt1>
      <a:dk2>
        <a:srgbClr val="000000"/>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fontScheme name="1_GCO_Simplified Blan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83C2E5"/>
            </a:gs>
            <a:gs pos="100000">
              <a:srgbClr val="83C2E5">
                <a:gamma/>
                <a:shade val="46275"/>
                <a:invGamma/>
              </a:srgbClr>
            </a:gs>
          </a:gsLst>
          <a:lin ang="5400000" scaled="1"/>
        </a:gradFill>
        <a:ln w="6350" cap="flat" cmpd="sng" algn="ctr">
          <a:solidFill>
            <a:schemeClr val="hlink"/>
          </a:solidFill>
          <a:prstDash val="solid"/>
          <a:round/>
          <a:headEnd type="none" w="med" len="med"/>
          <a:tailEnd type="none" w="med" len="med"/>
        </a:ln>
      </a:spPr>
      <a:bodyPr vert="horz" wrap="square" lIns="45720" tIns="45720" rIns="45720" bIns="45720" numCol="1" anchor="b" anchorCtr="0" compatLnSpc="1"/>
      <a:lstStyle>
        <a:defPPr marL="0" marR="0" indent="0" algn="ctr" defTabSz="914400" rtl="0" eaLnBrk="0" fontAlgn="base" latinLnBrk="0" hangingPunct="0">
          <a:lnSpc>
            <a:spcPct val="100000"/>
          </a:lnSpc>
          <a:spcBef>
            <a:spcPct val="50000"/>
          </a:spcBef>
          <a:spcAft>
            <a:spcPct val="0"/>
          </a:spcAft>
          <a:buClrTx/>
          <a:buSzTx/>
          <a:buFontTx/>
          <a:buNone/>
          <a:defRPr kumimoji="0" lang="zh-CN" sz="1800" b="1" i="0" u="none" strike="noStrike" cap="none" normalizeH="0" baseline="0" smtClean="0">
            <a:ln>
              <a:noFill/>
            </a:ln>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gradFill rotWithShape="1">
          <a:gsLst>
            <a:gs pos="0">
              <a:srgbClr val="83C2E5"/>
            </a:gs>
            <a:gs pos="100000">
              <a:srgbClr val="83C2E5">
                <a:gamma/>
                <a:shade val="46275"/>
                <a:invGamma/>
              </a:srgbClr>
            </a:gs>
          </a:gsLst>
          <a:lin ang="5400000" scaled="1"/>
        </a:gradFill>
        <a:ln w="6350" cap="flat" cmpd="sng" algn="ctr">
          <a:solidFill>
            <a:schemeClr val="hlink"/>
          </a:solidFill>
          <a:prstDash val="solid"/>
          <a:round/>
          <a:headEnd type="none" w="med" len="med"/>
          <a:tailEnd type="none" w="med" len="med"/>
        </a:ln>
      </a:spPr>
      <a:bodyPr vert="horz" wrap="square" lIns="45720" tIns="45720" rIns="45720" bIns="45720" numCol="1" anchor="b" anchorCtr="0" compatLnSpc="1"/>
      <a:lstStyle>
        <a:defPPr marL="0" marR="0" indent="0" algn="ctr" defTabSz="914400" rtl="0" eaLnBrk="0" fontAlgn="base" latinLnBrk="0" hangingPunct="0">
          <a:lnSpc>
            <a:spcPct val="100000"/>
          </a:lnSpc>
          <a:spcBef>
            <a:spcPct val="50000"/>
          </a:spcBef>
          <a:spcAft>
            <a:spcPct val="0"/>
          </a:spcAft>
          <a:buClrTx/>
          <a:buSzTx/>
          <a:buFontTx/>
          <a:buNone/>
          <a:defRPr kumimoji="0" lang="zh-CN" sz="1800" b="1" i="0" u="none" strike="noStrike" cap="none" normalizeH="0" baseline="0" smtClean="0">
            <a:ln>
              <a:noFill/>
            </a:ln>
            <a:effectLst/>
            <a:latin typeface="Arial" panose="020B0604020202020204" pitchFamily="34" charset="0"/>
            <a:ea typeface="宋体" panose="02010600030101010101" pitchFamily="2" charset="-122"/>
          </a:defRPr>
        </a:defPPr>
      </a:lstStyle>
    </a:lnDef>
  </a:objectDefaults>
  <a:extraClrSchemeLst>
    <a:extraClrScheme>
      <a:clrScheme name="1_GCO_Simplified Blank 1">
        <a:dk1>
          <a:srgbClr val="000000"/>
        </a:dk1>
        <a:lt1>
          <a:srgbClr val="FFFFFF"/>
        </a:lt1>
        <a:dk2>
          <a:srgbClr val="000000"/>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1_GCO_Simplified Blank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clrMap bg1="lt1" tx1="dk1" bg2="lt2" tx2="dk2" accent1="accent1" accent2="accent2" accent3="accent3" accent4="accent4" accent5="accent5" accent6="accent6" hlink="hlink" folHlink="folHlink"/>
    </a:extraClrScheme>
    <a:extraClrScheme>
      <a:clrScheme name="1_GCO_Simplified Blank 3">
        <a:dk1>
          <a:srgbClr val="002960"/>
        </a:dk1>
        <a:lt1>
          <a:srgbClr val="FFFFFF"/>
        </a:lt1>
        <a:dk2>
          <a:srgbClr val="002960"/>
        </a:dk2>
        <a:lt2>
          <a:srgbClr val="FFBE3D"/>
        </a:lt2>
        <a:accent1>
          <a:srgbClr val="0066CC"/>
        </a:accent1>
        <a:accent2>
          <a:srgbClr val="5F8DFF"/>
        </a:accent2>
        <a:accent3>
          <a:srgbClr val="AAACB6"/>
        </a:accent3>
        <a:accent4>
          <a:srgbClr val="DADADA"/>
        </a:accent4>
        <a:accent5>
          <a:srgbClr val="AAB8E2"/>
        </a:accent5>
        <a:accent6>
          <a:srgbClr val="557FE7"/>
        </a:accent6>
        <a:hlink>
          <a:srgbClr val="96C5F8"/>
        </a:hlink>
        <a:folHlink>
          <a:srgbClr val="D8E9FC"/>
        </a:folHlink>
      </a:clrScheme>
      <a:clrMap bg1="dk2" tx1="lt1" bg2="dk1" tx2="lt2" accent1="accent1" accent2="accent2" accent3="accent3" accent4="accent4" accent5="accent5" accent6="accent6" hlink="hlink" folHlink="folHlink"/>
    </a:extraClrScheme>
    <a:extraClrScheme>
      <a:clrScheme name="1_GCO_Simplified Blank 4">
        <a:dk1>
          <a:srgbClr val="000000"/>
        </a:dk1>
        <a:lt1>
          <a:srgbClr val="FFFFFF"/>
        </a:lt1>
        <a:dk2>
          <a:srgbClr val="000000"/>
        </a:dk2>
        <a:lt2>
          <a:srgbClr val="FFBE3D"/>
        </a:lt2>
        <a:accent1>
          <a:srgbClr val="002960"/>
        </a:accent1>
        <a:accent2>
          <a:srgbClr val="0066CC"/>
        </a:accent2>
        <a:accent3>
          <a:srgbClr val="AAAAAA"/>
        </a:accent3>
        <a:accent4>
          <a:srgbClr val="DADADA"/>
        </a:accent4>
        <a:accent5>
          <a:srgbClr val="AAACB6"/>
        </a:accent5>
        <a:accent6>
          <a:srgbClr val="005CB9"/>
        </a:accent6>
        <a:hlink>
          <a:srgbClr val="91B0FF"/>
        </a:hlink>
        <a:folHlink>
          <a:srgbClr val="C7E0FB"/>
        </a:folHlink>
      </a:clrScheme>
      <a:clrMap bg1="dk2" tx1="lt1" bg2="dk1" tx2="lt2" accent1="accent1" accent2="accent2" accent3="accent3" accent4="accent4" accent5="accent5" accent6="accent6" hlink="hlink" folHlink="folHlink"/>
    </a:extraClrScheme>
    <a:extraClrScheme>
      <a:clrScheme name="1_GCO_Simplified Blank 5">
        <a:dk1>
          <a:srgbClr val="000000"/>
        </a:dk1>
        <a:lt1>
          <a:srgbClr val="FFFFFF"/>
        </a:lt1>
        <a:dk2>
          <a:srgbClr val="002960"/>
        </a:dk2>
        <a:lt2>
          <a:srgbClr val="FFFFFF"/>
        </a:lt2>
        <a:accent1>
          <a:srgbClr val="C7E0FB"/>
        </a:accent1>
        <a:accent2>
          <a:srgbClr val="FFCC66"/>
        </a:accent2>
        <a:accent3>
          <a:srgbClr val="FFFFFF"/>
        </a:accent3>
        <a:accent4>
          <a:srgbClr val="000000"/>
        </a:accent4>
        <a:accent5>
          <a:srgbClr val="E0EDFD"/>
        </a:accent5>
        <a:accent6>
          <a:srgbClr val="E7B95C"/>
        </a:accent6>
        <a:hlink>
          <a:srgbClr val="4F8636"/>
        </a:hlink>
        <a:folHlink>
          <a:srgbClr val="002960"/>
        </a:folHlink>
      </a:clrScheme>
      <a:clrMap bg1="lt1" tx1="dk1" bg2="lt2" tx2="dk2" accent1="accent1" accent2="accent2" accent3="accent3" accent4="accent4" accent5="accent5" accent6="accent6" hlink="hlink" folHlink="folHlink"/>
    </a:extraClrScheme>
    <a:extraClrScheme>
      <a:clrScheme name="1_GCO_Simplified Blank 6">
        <a:dk1>
          <a:srgbClr val="002960"/>
        </a:dk1>
        <a:lt1>
          <a:srgbClr val="FFFFFF"/>
        </a:lt1>
        <a:dk2>
          <a:srgbClr val="002960"/>
        </a:dk2>
        <a:lt2>
          <a:srgbClr val="FFBE3D"/>
        </a:lt2>
        <a:accent1>
          <a:srgbClr val="0066CC"/>
        </a:accent1>
        <a:accent2>
          <a:srgbClr val="4F8636"/>
        </a:accent2>
        <a:accent3>
          <a:srgbClr val="AAACB6"/>
        </a:accent3>
        <a:accent4>
          <a:srgbClr val="DADADA"/>
        </a:accent4>
        <a:accent5>
          <a:srgbClr val="AAB8E2"/>
        </a:accent5>
        <a:accent6>
          <a:srgbClr val="477930"/>
        </a:accent6>
        <a:hlink>
          <a:srgbClr val="FF9900"/>
        </a:hlink>
        <a:folHlink>
          <a:srgbClr val="FFBE3D"/>
        </a:folHlink>
      </a:clrScheme>
      <a:clrMap bg1="dk2" tx1="lt1" bg2="dk1" tx2="lt2" accent1="accent1" accent2="accent2" accent3="accent3" accent4="accent4" accent5="accent5" accent6="accent6" hlink="hlink" folHlink="folHlink"/>
    </a:extraClrScheme>
    <a:extraClrScheme>
      <a:clrScheme name="1_GCO_Simplified Blank 7">
        <a:dk1>
          <a:srgbClr val="000000"/>
        </a:dk1>
        <a:lt1>
          <a:srgbClr val="FFFFFF"/>
        </a:lt1>
        <a:dk2>
          <a:srgbClr val="000000"/>
        </a:dk2>
        <a:lt2>
          <a:srgbClr val="FFBE3D"/>
        </a:lt2>
        <a:accent1>
          <a:srgbClr val="0066CC"/>
        </a:accent1>
        <a:accent2>
          <a:srgbClr val="4F8636"/>
        </a:accent2>
        <a:accent3>
          <a:srgbClr val="AAAAAA"/>
        </a:accent3>
        <a:accent4>
          <a:srgbClr val="DADADA"/>
        </a:accent4>
        <a:accent5>
          <a:srgbClr val="AAB8E2"/>
        </a:accent5>
        <a:accent6>
          <a:srgbClr val="477930"/>
        </a:accent6>
        <a:hlink>
          <a:srgbClr val="FF9900"/>
        </a:hlink>
        <a:folHlink>
          <a:srgbClr val="FFBE3D"/>
        </a:folHlink>
      </a:clrScheme>
      <a:clrMap bg1="dk2" tx1="lt1" bg2="dk1" tx2="lt2" accent1="accent1" accent2="accent2" accent3="accent3" accent4="accent4" accent5="accent5" accent6="accent6" hlink="hlink" folHlink="folHlink"/>
    </a:extraClrScheme>
    <a:extraClrScheme>
      <a:clrScheme name="1_GCO_Simplified Blank 8">
        <a:dk1>
          <a:srgbClr val="000000"/>
        </a:dk1>
        <a:lt1>
          <a:srgbClr val="FFFFFF"/>
        </a:lt1>
        <a:dk2>
          <a:srgbClr val="002960"/>
        </a:dk2>
        <a:lt2>
          <a:srgbClr val="FFFFFF"/>
        </a:lt2>
        <a:accent1>
          <a:srgbClr val="C7E0FB"/>
        </a:accent1>
        <a:accent2>
          <a:srgbClr val="C7C293"/>
        </a:accent2>
        <a:accent3>
          <a:srgbClr val="FFFFFF"/>
        </a:accent3>
        <a:accent4>
          <a:srgbClr val="000000"/>
        </a:accent4>
        <a:accent5>
          <a:srgbClr val="E0EDFD"/>
        </a:accent5>
        <a:accent6>
          <a:srgbClr val="B4B085"/>
        </a:accent6>
        <a:hlink>
          <a:srgbClr val="50A2A0"/>
        </a:hlink>
        <a:folHlink>
          <a:srgbClr val="002960"/>
        </a:folHlink>
      </a:clrScheme>
      <a:clrMap bg1="lt1" tx1="dk1" bg2="lt2" tx2="dk2" accent1="accent1" accent2="accent2" accent3="accent3" accent4="accent4" accent5="accent5" accent6="accent6" hlink="hlink" folHlink="folHlink"/>
    </a:extraClrScheme>
    <a:extraClrScheme>
      <a:clrScheme name="1_GCO_Simplified Blank 9">
        <a:dk1>
          <a:srgbClr val="002960"/>
        </a:dk1>
        <a:lt1>
          <a:srgbClr val="FFFFFF"/>
        </a:lt1>
        <a:dk2>
          <a:srgbClr val="002960"/>
        </a:dk2>
        <a:lt2>
          <a:srgbClr val="FFBE3D"/>
        </a:lt2>
        <a:accent1>
          <a:srgbClr val="0066CC"/>
        </a:accent1>
        <a:accent2>
          <a:srgbClr val="50A2A0"/>
        </a:accent2>
        <a:accent3>
          <a:srgbClr val="AAACB6"/>
        </a:accent3>
        <a:accent4>
          <a:srgbClr val="DADADA"/>
        </a:accent4>
        <a:accent5>
          <a:srgbClr val="AAB8E2"/>
        </a:accent5>
        <a:accent6>
          <a:srgbClr val="489291"/>
        </a:accent6>
        <a:hlink>
          <a:srgbClr val="C7C293"/>
        </a:hlink>
        <a:folHlink>
          <a:srgbClr val="FFBE3D"/>
        </a:folHlink>
      </a:clrScheme>
      <a:clrMap bg1="dk2" tx1="lt1" bg2="dk1" tx2="lt2" accent1="accent1" accent2="accent2" accent3="accent3" accent4="accent4" accent5="accent5" accent6="accent6" hlink="hlink" folHlink="folHlink"/>
    </a:extraClrScheme>
    <a:extraClrScheme>
      <a:clrScheme name="1_GCO_Simplified Blank 10">
        <a:dk1>
          <a:srgbClr val="000000"/>
        </a:dk1>
        <a:lt1>
          <a:srgbClr val="FFFFFF"/>
        </a:lt1>
        <a:dk2>
          <a:srgbClr val="000000"/>
        </a:dk2>
        <a:lt2>
          <a:srgbClr val="FFBE3D"/>
        </a:lt2>
        <a:accent1>
          <a:srgbClr val="174A7C"/>
        </a:accent1>
        <a:accent2>
          <a:srgbClr val="50A2A0"/>
        </a:accent2>
        <a:accent3>
          <a:srgbClr val="AAAAAA"/>
        </a:accent3>
        <a:accent4>
          <a:srgbClr val="DADADA"/>
        </a:accent4>
        <a:accent5>
          <a:srgbClr val="ABB1BF"/>
        </a:accent5>
        <a:accent6>
          <a:srgbClr val="489291"/>
        </a:accent6>
        <a:hlink>
          <a:srgbClr val="C7C293"/>
        </a:hlink>
        <a:folHlink>
          <a:srgbClr val="FFBE3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GCO_Simplified Blank">
  <a:themeElements>
    <a:clrScheme name="2_GCO_Simplified Blank 1">
      <a:dk1>
        <a:srgbClr val="000000"/>
      </a:dk1>
      <a:lt1>
        <a:srgbClr val="FFFFFF"/>
      </a:lt1>
      <a:dk2>
        <a:srgbClr val="000000"/>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fontScheme name="2_GCO_Simplified Blan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83C2E5"/>
            </a:gs>
            <a:gs pos="100000">
              <a:srgbClr val="83C2E5">
                <a:gamma/>
                <a:shade val="46275"/>
                <a:invGamma/>
              </a:srgbClr>
            </a:gs>
          </a:gsLst>
          <a:lin ang="5400000" scaled="1"/>
        </a:gradFill>
        <a:ln w="6350" cap="flat" cmpd="sng" algn="ctr">
          <a:solidFill>
            <a:schemeClr val="hlink"/>
          </a:solidFill>
          <a:prstDash val="solid"/>
          <a:round/>
          <a:headEnd type="none" w="med" len="med"/>
          <a:tailEnd type="none" w="med" len="med"/>
        </a:ln>
      </a:spPr>
      <a:bodyPr vert="horz" wrap="square" lIns="45720" tIns="45720" rIns="45720" bIns="45720" numCol="1" anchor="b" anchorCtr="0" compatLnSpc="1"/>
      <a:lstStyle>
        <a:defPPr marL="0" marR="0" indent="0" algn="ctr" defTabSz="914400" rtl="0" eaLnBrk="0" fontAlgn="base" latinLnBrk="0" hangingPunct="0">
          <a:lnSpc>
            <a:spcPct val="100000"/>
          </a:lnSpc>
          <a:spcBef>
            <a:spcPct val="50000"/>
          </a:spcBef>
          <a:spcAft>
            <a:spcPct val="0"/>
          </a:spcAft>
          <a:buClrTx/>
          <a:buSzTx/>
          <a:buFontTx/>
          <a:buNone/>
          <a:defRPr kumimoji="0" lang="zh-CN" sz="1800" b="1" i="0" u="none" strike="noStrike" cap="none" normalizeH="0" baseline="0" smtClean="0">
            <a:ln>
              <a:noFill/>
            </a:ln>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gradFill rotWithShape="1">
          <a:gsLst>
            <a:gs pos="0">
              <a:srgbClr val="83C2E5"/>
            </a:gs>
            <a:gs pos="100000">
              <a:srgbClr val="83C2E5">
                <a:gamma/>
                <a:shade val="46275"/>
                <a:invGamma/>
              </a:srgbClr>
            </a:gs>
          </a:gsLst>
          <a:lin ang="5400000" scaled="1"/>
        </a:gradFill>
        <a:ln w="6350" cap="flat" cmpd="sng" algn="ctr">
          <a:solidFill>
            <a:schemeClr val="hlink"/>
          </a:solidFill>
          <a:prstDash val="solid"/>
          <a:round/>
          <a:headEnd type="none" w="med" len="med"/>
          <a:tailEnd type="none" w="med" len="med"/>
        </a:ln>
      </a:spPr>
      <a:bodyPr vert="horz" wrap="square" lIns="45720" tIns="45720" rIns="45720" bIns="45720" numCol="1" anchor="b" anchorCtr="0" compatLnSpc="1"/>
      <a:lstStyle>
        <a:defPPr marL="0" marR="0" indent="0" algn="ctr" defTabSz="914400" rtl="0" eaLnBrk="0" fontAlgn="base" latinLnBrk="0" hangingPunct="0">
          <a:lnSpc>
            <a:spcPct val="100000"/>
          </a:lnSpc>
          <a:spcBef>
            <a:spcPct val="50000"/>
          </a:spcBef>
          <a:spcAft>
            <a:spcPct val="0"/>
          </a:spcAft>
          <a:buClrTx/>
          <a:buSzTx/>
          <a:buFontTx/>
          <a:buNone/>
          <a:defRPr kumimoji="0" lang="zh-CN" sz="1800" b="1" i="0" u="none" strike="noStrike" cap="none" normalizeH="0" baseline="0" smtClean="0">
            <a:ln>
              <a:noFill/>
            </a:ln>
            <a:effectLst/>
            <a:latin typeface="Arial" panose="020B0604020202020204" pitchFamily="34" charset="0"/>
            <a:ea typeface="宋体" panose="02010600030101010101" pitchFamily="2" charset="-122"/>
          </a:defRPr>
        </a:defPPr>
      </a:lstStyle>
    </a:lnDef>
  </a:objectDefaults>
  <a:extraClrSchemeLst>
    <a:extraClrScheme>
      <a:clrScheme name="2_GCO_Simplified Blank 1">
        <a:dk1>
          <a:srgbClr val="000000"/>
        </a:dk1>
        <a:lt1>
          <a:srgbClr val="FFFFFF"/>
        </a:lt1>
        <a:dk2>
          <a:srgbClr val="000000"/>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2_GCO_Simplified Blank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clrMap bg1="lt1" tx1="dk1" bg2="lt2" tx2="dk2" accent1="accent1" accent2="accent2" accent3="accent3" accent4="accent4" accent5="accent5" accent6="accent6" hlink="hlink" folHlink="folHlink"/>
    </a:extraClrScheme>
    <a:extraClrScheme>
      <a:clrScheme name="2_GCO_Simplified Blank 3">
        <a:dk1>
          <a:srgbClr val="002960"/>
        </a:dk1>
        <a:lt1>
          <a:srgbClr val="FFFFFF"/>
        </a:lt1>
        <a:dk2>
          <a:srgbClr val="002960"/>
        </a:dk2>
        <a:lt2>
          <a:srgbClr val="FFBE3D"/>
        </a:lt2>
        <a:accent1>
          <a:srgbClr val="0066CC"/>
        </a:accent1>
        <a:accent2>
          <a:srgbClr val="5F8DFF"/>
        </a:accent2>
        <a:accent3>
          <a:srgbClr val="AAACB6"/>
        </a:accent3>
        <a:accent4>
          <a:srgbClr val="DADADA"/>
        </a:accent4>
        <a:accent5>
          <a:srgbClr val="AAB8E2"/>
        </a:accent5>
        <a:accent6>
          <a:srgbClr val="557FE7"/>
        </a:accent6>
        <a:hlink>
          <a:srgbClr val="96C5F8"/>
        </a:hlink>
        <a:folHlink>
          <a:srgbClr val="D8E9FC"/>
        </a:folHlink>
      </a:clrScheme>
      <a:clrMap bg1="dk2" tx1="lt1" bg2="dk1" tx2="lt2" accent1="accent1" accent2="accent2" accent3="accent3" accent4="accent4" accent5="accent5" accent6="accent6" hlink="hlink" folHlink="folHlink"/>
    </a:extraClrScheme>
    <a:extraClrScheme>
      <a:clrScheme name="2_GCO_Simplified Blank 4">
        <a:dk1>
          <a:srgbClr val="000000"/>
        </a:dk1>
        <a:lt1>
          <a:srgbClr val="FFFFFF"/>
        </a:lt1>
        <a:dk2>
          <a:srgbClr val="000000"/>
        </a:dk2>
        <a:lt2>
          <a:srgbClr val="FFBE3D"/>
        </a:lt2>
        <a:accent1>
          <a:srgbClr val="002960"/>
        </a:accent1>
        <a:accent2>
          <a:srgbClr val="0066CC"/>
        </a:accent2>
        <a:accent3>
          <a:srgbClr val="AAAAAA"/>
        </a:accent3>
        <a:accent4>
          <a:srgbClr val="DADADA"/>
        </a:accent4>
        <a:accent5>
          <a:srgbClr val="AAACB6"/>
        </a:accent5>
        <a:accent6>
          <a:srgbClr val="005CB9"/>
        </a:accent6>
        <a:hlink>
          <a:srgbClr val="91B0FF"/>
        </a:hlink>
        <a:folHlink>
          <a:srgbClr val="C7E0FB"/>
        </a:folHlink>
      </a:clrScheme>
      <a:clrMap bg1="dk2" tx1="lt1" bg2="dk1" tx2="lt2" accent1="accent1" accent2="accent2" accent3="accent3" accent4="accent4" accent5="accent5" accent6="accent6" hlink="hlink" folHlink="folHlink"/>
    </a:extraClrScheme>
    <a:extraClrScheme>
      <a:clrScheme name="2_GCO_Simplified Blank 5">
        <a:dk1>
          <a:srgbClr val="000000"/>
        </a:dk1>
        <a:lt1>
          <a:srgbClr val="FFFFFF"/>
        </a:lt1>
        <a:dk2>
          <a:srgbClr val="002960"/>
        </a:dk2>
        <a:lt2>
          <a:srgbClr val="FFFFFF"/>
        </a:lt2>
        <a:accent1>
          <a:srgbClr val="C7E0FB"/>
        </a:accent1>
        <a:accent2>
          <a:srgbClr val="FFCC66"/>
        </a:accent2>
        <a:accent3>
          <a:srgbClr val="FFFFFF"/>
        </a:accent3>
        <a:accent4>
          <a:srgbClr val="000000"/>
        </a:accent4>
        <a:accent5>
          <a:srgbClr val="E0EDFD"/>
        </a:accent5>
        <a:accent6>
          <a:srgbClr val="E7B95C"/>
        </a:accent6>
        <a:hlink>
          <a:srgbClr val="4F8636"/>
        </a:hlink>
        <a:folHlink>
          <a:srgbClr val="002960"/>
        </a:folHlink>
      </a:clrScheme>
      <a:clrMap bg1="lt1" tx1="dk1" bg2="lt2" tx2="dk2" accent1="accent1" accent2="accent2" accent3="accent3" accent4="accent4" accent5="accent5" accent6="accent6" hlink="hlink" folHlink="folHlink"/>
    </a:extraClrScheme>
    <a:extraClrScheme>
      <a:clrScheme name="2_GCO_Simplified Blank 6">
        <a:dk1>
          <a:srgbClr val="002960"/>
        </a:dk1>
        <a:lt1>
          <a:srgbClr val="FFFFFF"/>
        </a:lt1>
        <a:dk2>
          <a:srgbClr val="002960"/>
        </a:dk2>
        <a:lt2>
          <a:srgbClr val="FFBE3D"/>
        </a:lt2>
        <a:accent1>
          <a:srgbClr val="0066CC"/>
        </a:accent1>
        <a:accent2>
          <a:srgbClr val="4F8636"/>
        </a:accent2>
        <a:accent3>
          <a:srgbClr val="AAACB6"/>
        </a:accent3>
        <a:accent4>
          <a:srgbClr val="DADADA"/>
        </a:accent4>
        <a:accent5>
          <a:srgbClr val="AAB8E2"/>
        </a:accent5>
        <a:accent6>
          <a:srgbClr val="477930"/>
        </a:accent6>
        <a:hlink>
          <a:srgbClr val="FF9900"/>
        </a:hlink>
        <a:folHlink>
          <a:srgbClr val="FFBE3D"/>
        </a:folHlink>
      </a:clrScheme>
      <a:clrMap bg1="dk2" tx1="lt1" bg2="dk1" tx2="lt2" accent1="accent1" accent2="accent2" accent3="accent3" accent4="accent4" accent5="accent5" accent6="accent6" hlink="hlink" folHlink="folHlink"/>
    </a:extraClrScheme>
    <a:extraClrScheme>
      <a:clrScheme name="2_GCO_Simplified Blank 7">
        <a:dk1>
          <a:srgbClr val="000000"/>
        </a:dk1>
        <a:lt1>
          <a:srgbClr val="FFFFFF"/>
        </a:lt1>
        <a:dk2>
          <a:srgbClr val="000000"/>
        </a:dk2>
        <a:lt2>
          <a:srgbClr val="FFBE3D"/>
        </a:lt2>
        <a:accent1>
          <a:srgbClr val="0066CC"/>
        </a:accent1>
        <a:accent2>
          <a:srgbClr val="4F8636"/>
        </a:accent2>
        <a:accent3>
          <a:srgbClr val="AAAAAA"/>
        </a:accent3>
        <a:accent4>
          <a:srgbClr val="DADADA"/>
        </a:accent4>
        <a:accent5>
          <a:srgbClr val="AAB8E2"/>
        </a:accent5>
        <a:accent6>
          <a:srgbClr val="477930"/>
        </a:accent6>
        <a:hlink>
          <a:srgbClr val="FF9900"/>
        </a:hlink>
        <a:folHlink>
          <a:srgbClr val="FFBE3D"/>
        </a:folHlink>
      </a:clrScheme>
      <a:clrMap bg1="dk2" tx1="lt1" bg2="dk1" tx2="lt2" accent1="accent1" accent2="accent2" accent3="accent3" accent4="accent4" accent5="accent5" accent6="accent6" hlink="hlink" folHlink="folHlink"/>
    </a:extraClrScheme>
    <a:extraClrScheme>
      <a:clrScheme name="2_GCO_Simplified Blank 8">
        <a:dk1>
          <a:srgbClr val="000000"/>
        </a:dk1>
        <a:lt1>
          <a:srgbClr val="FFFFFF"/>
        </a:lt1>
        <a:dk2>
          <a:srgbClr val="002960"/>
        </a:dk2>
        <a:lt2>
          <a:srgbClr val="FFFFFF"/>
        </a:lt2>
        <a:accent1>
          <a:srgbClr val="C7E0FB"/>
        </a:accent1>
        <a:accent2>
          <a:srgbClr val="C7C293"/>
        </a:accent2>
        <a:accent3>
          <a:srgbClr val="FFFFFF"/>
        </a:accent3>
        <a:accent4>
          <a:srgbClr val="000000"/>
        </a:accent4>
        <a:accent5>
          <a:srgbClr val="E0EDFD"/>
        </a:accent5>
        <a:accent6>
          <a:srgbClr val="B4B085"/>
        </a:accent6>
        <a:hlink>
          <a:srgbClr val="50A2A0"/>
        </a:hlink>
        <a:folHlink>
          <a:srgbClr val="002960"/>
        </a:folHlink>
      </a:clrScheme>
      <a:clrMap bg1="lt1" tx1="dk1" bg2="lt2" tx2="dk2" accent1="accent1" accent2="accent2" accent3="accent3" accent4="accent4" accent5="accent5" accent6="accent6" hlink="hlink" folHlink="folHlink"/>
    </a:extraClrScheme>
    <a:extraClrScheme>
      <a:clrScheme name="2_GCO_Simplified Blank 9">
        <a:dk1>
          <a:srgbClr val="002960"/>
        </a:dk1>
        <a:lt1>
          <a:srgbClr val="FFFFFF"/>
        </a:lt1>
        <a:dk2>
          <a:srgbClr val="002960"/>
        </a:dk2>
        <a:lt2>
          <a:srgbClr val="FFBE3D"/>
        </a:lt2>
        <a:accent1>
          <a:srgbClr val="0066CC"/>
        </a:accent1>
        <a:accent2>
          <a:srgbClr val="50A2A0"/>
        </a:accent2>
        <a:accent3>
          <a:srgbClr val="AAACB6"/>
        </a:accent3>
        <a:accent4>
          <a:srgbClr val="DADADA"/>
        </a:accent4>
        <a:accent5>
          <a:srgbClr val="AAB8E2"/>
        </a:accent5>
        <a:accent6>
          <a:srgbClr val="489291"/>
        </a:accent6>
        <a:hlink>
          <a:srgbClr val="C7C293"/>
        </a:hlink>
        <a:folHlink>
          <a:srgbClr val="FFBE3D"/>
        </a:folHlink>
      </a:clrScheme>
      <a:clrMap bg1="dk2" tx1="lt1" bg2="dk1" tx2="lt2" accent1="accent1" accent2="accent2" accent3="accent3" accent4="accent4" accent5="accent5" accent6="accent6" hlink="hlink" folHlink="folHlink"/>
    </a:extraClrScheme>
    <a:extraClrScheme>
      <a:clrScheme name="2_GCO_Simplified Blank 10">
        <a:dk1>
          <a:srgbClr val="000000"/>
        </a:dk1>
        <a:lt1>
          <a:srgbClr val="FFFFFF"/>
        </a:lt1>
        <a:dk2>
          <a:srgbClr val="000000"/>
        </a:dk2>
        <a:lt2>
          <a:srgbClr val="FFBE3D"/>
        </a:lt2>
        <a:accent1>
          <a:srgbClr val="174A7C"/>
        </a:accent1>
        <a:accent2>
          <a:srgbClr val="50A2A0"/>
        </a:accent2>
        <a:accent3>
          <a:srgbClr val="AAAAAA"/>
        </a:accent3>
        <a:accent4>
          <a:srgbClr val="DADADA"/>
        </a:accent4>
        <a:accent5>
          <a:srgbClr val="ABB1BF"/>
        </a:accent5>
        <a:accent6>
          <a:srgbClr val="489291"/>
        </a:accent6>
        <a:hlink>
          <a:srgbClr val="C7C293"/>
        </a:hlink>
        <a:folHlink>
          <a:srgbClr val="FFBE3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经营分析模版">
  <a:themeElements>
    <a:clrScheme name="2_经营分析模版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2_经营分析模版">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83C2E5"/>
            </a:gs>
            <a:gs pos="100000">
              <a:srgbClr val="83C2E5">
                <a:gamma/>
                <a:shade val="46275"/>
                <a:invGamma/>
              </a:srgbClr>
            </a:gs>
          </a:gsLst>
          <a:lin ang="5400000" scaled="1"/>
        </a:gradFill>
        <a:ln w="6350" cap="flat" cmpd="sng" algn="ctr">
          <a:solidFill>
            <a:schemeClr val="hlink"/>
          </a:solidFill>
          <a:prstDash val="solid"/>
          <a:round/>
          <a:headEnd type="none" w="med" len="med"/>
          <a:tailEnd type="none" w="med" len="med"/>
        </a:ln>
      </a:spPr>
      <a:bodyPr vert="horz" wrap="square" lIns="45720" tIns="45720" rIns="45720" bIns="45720" numCol="1" anchor="b" anchorCtr="0" compatLnSpc="1"/>
      <a:lstStyle>
        <a:defPPr marL="0" marR="0" indent="0" algn="ctr" defTabSz="914400" rtl="0" eaLnBrk="0" fontAlgn="base" latinLnBrk="0" hangingPunct="0">
          <a:lnSpc>
            <a:spcPct val="100000"/>
          </a:lnSpc>
          <a:spcBef>
            <a:spcPct val="50000"/>
          </a:spcBef>
          <a:spcAft>
            <a:spcPct val="0"/>
          </a:spcAft>
          <a:buClrTx/>
          <a:buSzTx/>
          <a:buFontTx/>
          <a:buNone/>
          <a:defRPr kumimoji="0" lang="zh-CN" sz="1800" b="1" i="0" u="none" strike="noStrike" cap="none" normalizeH="0" baseline="0" smtClean="0">
            <a:ln>
              <a:noFill/>
            </a:ln>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gradFill rotWithShape="1">
          <a:gsLst>
            <a:gs pos="0">
              <a:srgbClr val="83C2E5"/>
            </a:gs>
            <a:gs pos="100000">
              <a:srgbClr val="83C2E5">
                <a:gamma/>
                <a:shade val="46275"/>
                <a:invGamma/>
              </a:srgbClr>
            </a:gs>
          </a:gsLst>
          <a:lin ang="5400000" scaled="1"/>
        </a:gradFill>
        <a:ln w="6350" cap="flat" cmpd="sng" algn="ctr">
          <a:solidFill>
            <a:schemeClr val="hlink"/>
          </a:solidFill>
          <a:prstDash val="solid"/>
          <a:round/>
          <a:headEnd type="none" w="med" len="med"/>
          <a:tailEnd type="none" w="med" len="med"/>
        </a:ln>
      </a:spPr>
      <a:bodyPr vert="horz" wrap="square" lIns="45720" tIns="45720" rIns="45720" bIns="45720" numCol="1" anchor="b" anchorCtr="0" compatLnSpc="1"/>
      <a:lstStyle>
        <a:defPPr marL="0" marR="0" indent="0" algn="ctr" defTabSz="914400" rtl="0" eaLnBrk="0" fontAlgn="base" latinLnBrk="0" hangingPunct="0">
          <a:lnSpc>
            <a:spcPct val="100000"/>
          </a:lnSpc>
          <a:spcBef>
            <a:spcPct val="50000"/>
          </a:spcBef>
          <a:spcAft>
            <a:spcPct val="0"/>
          </a:spcAft>
          <a:buClrTx/>
          <a:buSzTx/>
          <a:buFontTx/>
          <a:buNone/>
          <a:defRPr kumimoji="0" lang="zh-CN" sz="1800" b="1" i="0" u="none" strike="noStrike" cap="none" normalizeH="0" baseline="0" smtClean="0">
            <a:ln>
              <a:noFill/>
            </a:ln>
            <a:effectLst/>
            <a:latin typeface="Arial" panose="020B0604020202020204" pitchFamily="34" charset="0"/>
            <a:ea typeface="宋体" panose="02010600030101010101" pitchFamily="2" charset="-122"/>
          </a:defRPr>
        </a:defPPr>
      </a:lstStyle>
    </a:lnDef>
  </a:objectDefaults>
  <a:extraClrSchemeLst>
    <a:extraClrScheme>
      <a:clrScheme name="2_经营分析模版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2_经营分析模版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2_经营分析模版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2_经营分析模版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2_经营分析模版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2_经营分析模版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2_经营分析模版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_经营分析模版">
  <a:themeElements>
    <a:clrScheme name="3_经营分析模版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3_经营分析模版">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triangle" w="med" len="med"/>
        </a:ln>
      </a:spPr>
      <a:bodyPr vert="horz" wrap="square" lIns="91440" tIns="45720" rIns="91440" bIns="45720" numCol="1" rtlCol="0" anchor="ctr" anchorCtr="0" compatLnSpc="1"/>
      <a:lstStyle>
        <a:defPPr marR="0" defTabSz="914400" rtl="0" eaLnBrk="1" fontAlgn="base" latinLnBrk="0" hangingPunct="1">
          <a:lnSpc>
            <a:spcPct val="100000"/>
          </a:lnSpc>
          <a:spcBef>
            <a:spcPct val="100000"/>
          </a:spcBef>
          <a:spcAft>
            <a:spcPct val="0"/>
          </a:spcAft>
          <a:buClrTx/>
          <a:buSzTx/>
          <a:defRPr kumimoji="0"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defRPr>
        </a:defPPr>
      </a:lstStyle>
      <a:style>
        <a:lnRef idx="2">
          <a:schemeClr val="accent1"/>
        </a:lnRef>
        <a:fillRef idx="1">
          <a:schemeClr val="lt1"/>
        </a:fillRef>
        <a:effectRef idx="0">
          <a:schemeClr val="accent1"/>
        </a:effectRef>
        <a:fontRef idx="minor">
          <a:schemeClr val="dk1"/>
        </a:fontRef>
      </a:style>
    </a:spDef>
    <a:lnDef>
      <a:spPr bwMode="auto">
        <a:xfrm>
          <a:off x="0" y="0"/>
          <a:ext cx="1" cy="1"/>
        </a:xfrm>
        <a:custGeom>
          <a:avLst/>
          <a:gdLst/>
          <a:ahLst/>
          <a:cxnLst/>
          <a:rect l="0" t="0" r="0" b="0"/>
          <a:pathLst/>
        </a:custGeom>
        <a:gradFill rotWithShape="1">
          <a:gsLst>
            <a:gs pos="0">
              <a:srgbClr val="83C2E5"/>
            </a:gs>
            <a:gs pos="100000">
              <a:srgbClr val="83C2E5">
                <a:gamma/>
                <a:shade val="46275"/>
                <a:invGamma/>
              </a:srgbClr>
            </a:gs>
          </a:gsLst>
          <a:lin ang="5400000" scaled="1"/>
        </a:gradFill>
        <a:ln w="6350" cap="flat" cmpd="sng" algn="ctr">
          <a:solidFill>
            <a:schemeClr val="hlink"/>
          </a:solidFill>
          <a:prstDash val="solid"/>
          <a:round/>
          <a:headEnd type="none" w="med" len="med"/>
          <a:tailEnd type="none" w="med" len="med"/>
        </a:ln>
      </a:spPr>
      <a:bodyPr vert="horz" wrap="square" lIns="45720" tIns="45720" rIns="45720" bIns="45720" numCol="1" anchor="b" anchorCtr="0" compatLnSpc="1"/>
      <a:lstStyle>
        <a:defPPr marL="0" marR="0" indent="0" algn="ctr" defTabSz="914400" rtl="0" eaLnBrk="0" fontAlgn="base" latinLnBrk="0" hangingPunct="0">
          <a:lnSpc>
            <a:spcPct val="100000"/>
          </a:lnSpc>
          <a:spcBef>
            <a:spcPct val="50000"/>
          </a:spcBef>
          <a:spcAft>
            <a:spcPct val="0"/>
          </a:spcAft>
          <a:buClrTx/>
          <a:buSzTx/>
          <a:buFontTx/>
          <a:buNone/>
          <a:defRPr kumimoji="0" lang="zh-CN" sz="1800" b="1" i="0" u="none" strike="noStrike" cap="none" normalizeH="0" baseline="0" smtClean="0">
            <a:ln>
              <a:noFill/>
            </a:ln>
            <a:effectLst/>
            <a:latin typeface="Arial" panose="020B0604020202020204" pitchFamily="34" charset="0"/>
            <a:ea typeface="宋体" panose="02010600030101010101" pitchFamily="2" charset="-122"/>
          </a:defRPr>
        </a:defPPr>
      </a:lstStyle>
    </a:lnDef>
    <a:txDef>
      <a:spPr bwMode="auto">
        <a:noFill/>
        <a:ln w="9525" algn="ctr">
          <a:noFill/>
          <a:miter lim="800000"/>
        </a:ln>
      </a:spPr>
      <a:bodyPr wrap="none" anchor="ctr"/>
      <a:lstStyle>
        <a:defPPr>
          <a:defRPr sz="2400" dirty="0" smtClean="0">
            <a:latin typeface="微软雅黑" panose="020B0503020204020204" pitchFamily="34" charset="-122"/>
            <a:ea typeface="微软雅黑" panose="020B0503020204020204" pitchFamily="34" charset="-122"/>
          </a:defRPr>
        </a:defPPr>
      </a:lstStyle>
    </a:txDef>
  </a:objectDefaults>
  <a:extraClrSchemeLst>
    <a:extraClrScheme>
      <a:clrScheme name="3_经营分析模版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3_经营分析模版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3_经营分析模版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3_经营分析模版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3_经营分析模版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3_经营分析模版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3_经营分析模版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576</Words>
  <Application>Microsoft Office PowerPoint</Application>
  <PresentationFormat>全屏显示(4:3)</PresentationFormat>
  <Paragraphs>76</Paragraphs>
  <Slides>10</Slides>
  <Notes>3</Notes>
  <HiddenSlides>0</HiddenSlides>
  <MMClips>0</MMClips>
  <ScaleCrop>false</ScaleCrop>
  <HeadingPairs>
    <vt:vector size="6" baseType="variant">
      <vt:variant>
        <vt:lpstr>已用的字体</vt:lpstr>
      </vt:variant>
      <vt:variant>
        <vt:i4>10</vt:i4>
      </vt:variant>
      <vt:variant>
        <vt:lpstr>主题</vt:lpstr>
      </vt:variant>
      <vt:variant>
        <vt:i4>6</vt:i4>
      </vt:variant>
      <vt:variant>
        <vt:lpstr>幻灯片标题</vt:lpstr>
      </vt:variant>
      <vt:variant>
        <vt:i4>10</vt:i4>
      </vt:variant>
    </vt:vector>
  </HeadingPairs>
  <TitlesOfParts>
    <vt:vector size="26" baseType="lpstr">
      <vt:lpstr>Futura Bk</vt:lpstr>
      <vt:lpstr>黑体</vt:lpstr>
      <vt:lpstr>华文楷体</vt:lpstr>
      <vt:lpstr>宋体</vt:lpstr>
      <vt:lpstr>微软雅黑</vt:lpstr>
      <vt:lpstr>幼圆</vt:lpstr>
      <vt:lpstr>Arial</vt:lpstr>
      <vt:lpstr>Tahoma</vt:lpstr>
      <vt:lpstr>Times New Roman</vt:lpstr>
      <vt:lpstr>Wingdings</vt:lpstr>
      <vt:lpstr>1_经营分析模版</vt:lpstr>
      <vt:lpstr>2_ppt模板二</vt:lpstr>
      <vt:lpstr>1_GCO_Simplified Blank</vt:lpstr>
      <vt:lpstr>2_GCO_Simplified Blank</vt:lpstr>
      <vt:lpstr>2_经营分析模版</vt:lpstr>
      <vt:lpstr>3_经营分析模版</vt:lpstr>
      <vt:lpstr>PowerPoint 演示文稿</vt:lpstr>
      <vt:lpstr>PowerPoint 演示文稿</vt:lpstr>
      <vt:lpstr>PowerPoint 演示文稿</vt:lpstr>
      <vt:lpstr>PowerPoint 演示文稿</vt:lpstr>
      <vt:lpstr>业务功能</vt:lpstr>
      <vt:lpstr>PowerPoint 演示文稿</vt:lpstr>
      <vt:lpstr>PowerPoint 演示文稿</vt:lpstr>
      <vt:lpstr>PowerPoint 演示文稿</vt:lpstr>
      <vt:lpstr>PowerPoint 演示文稿</vt:lpstr>
      <vt:lpstr>PowerPoint 演示文稿</vt:lpstr>
    </vt:vector>
  </TitlesOfParts>
  <Company>talkweb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talkweb</dc:creator>
  <cp:lastModifiedBy>科 雷</cp:lastModifiedBy>
  <cp:revision>6318</cp:revision>
  <cp:lastPrinted>2411-12-30T00:00:00Z</cp:lastPrinted>
  <dcterms:created xsi:type="dcterms:W3CDTF">2005-11-29T13:37:00Z</dcterms:created>
  <dcterms:modified xsi:type="dcterms:W3CDTF">2018-11-24T01:34:32Z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