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2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4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1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2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6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0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50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8DC973-8559-44F6-AD04-3E2799458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3DE1742C-5A34-47A6-B006-2F4028B6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21" y="457200"/>
            <a:ext cx="11306287" cy="7953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DB9575A0-50A7-4EF2-B513-A966CD6E7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3" r="1" b="3734"/>
          <a:stretch/>
        </p:blipFill>
        <p:spPr>
          <a:xfrm>
            <a:off x="433892" y="310369"/>
            <a:ext cx="11324216" cy="47709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759007-7980-45F5-A260-2EB72FCB07D2}"/>
              </a:ext>
            </a:extLst>
          </p:cNvPr>
          <p:cNvSpPr txBox="1"/>
          <p:nvPr/>
        </p:nvSpPr>
        <p:spPr>
          <a:xfrm>
            <a:off x="983848" y="5461470"/>
            <a:ext cx="10774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마이크로서비스를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독립적으로 수정 배포하기 위해서 저장소 분리 패턴으로 설계한다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서비스 호출 시 직접 호출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(X), API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를 통해서만 호출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(O)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트랜젝션은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로컬트랜젝션을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순차적으로 처리한다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.(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롤백은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보상트랜젝션으로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결과적 일관성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(eventual consistency)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을 유지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148494-E2D1-4FDE-BA9E-A5F1EE354F22}"/>
              </a:ext>
            </a:extLst>
          </p:cNvPr>
          <p:cNvSpPr/>
          <p:nvPr/>
        </p:nvSpPr>
        <p:spPr>
          <a:xfrm>
            <a:off x="1195754" y="695471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6BDE81-760B-4A7B-BD0A-5D28F4E6B8BD}"/>
              </a:ext>
            </a:extLst>
          </p:cNvPr>
          <p:cNvSpPr txBox="1"/>
          <p:nvPr/>
        </p:nvSpPr>
        <p:spPr>
          <a:xfrm>
            <a:off x="1851351" y="468926"/>
            <a:ext cx="2739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모노리스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시스템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(2PC)</a:t>
            </a:r>
            <a:endParaRPr lang="ko-KR" altLang="en-US" sz="2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6712AB-1DD0-45A3-875F-D7ED89BD43A8}"/>
              </a:ext>
            </a:extLst>
          </p:cNvPr>
          <p:cNvSpPr txBox="1"/>
          <p:nvPr/>
        </p:nvSpPr>
        <p:spPr>
          <a:xfrm>
            <a:off x="971988" y="2445055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마이크로서비스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시스템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(SAGA)</a:t>
            </a:r>
            <a:endParaRPr lang="ko-KR" altLang="en-US" sz="2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76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3C5A08-419F-4E01-8DE1-53521FE2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1"/>
            <a:ext cx="11676184" cy="4947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2E288-139C-4732-B80C-829C3DDD3806}"/>
              </a:ext>
            </a:extLst>
          </p:cNvPr>
          <p:cNvSpPr txBox="1"/>
          <p:nvPr/>
        </p:nvSpPr>
        <p:spPr>
          <a:xfrm>
            <a:off x="655604" y="4916350"/>
            <a:ext cx="107742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[4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개의 분리된 로컬 </a:t>
            </a:r>
            <a:r>
              <a:rPr lang="ko-KR" altLang="en-US" sz="2000" b="1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트랜젝션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처리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]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주문처리 시작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 Order Service :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주문 생성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가 주문 생성됨 이벤트 발행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트랜젝션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 종료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Customer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Service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:‘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주문 생성됨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’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이벤트 확인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주문자 정보로 신용한도 조회 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    a.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한도충족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신용 승인됨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이벤트 발생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/ b.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한도초과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신용 한도 초과됨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 이벤트 발행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3. Order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Service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는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Customer Service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발행한 이벤트 확인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  a.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고객 신용승인됨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주문승인처리   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b.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신용초과됨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주문 취소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보상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트랜젝션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  <a:sym typeface="Wingdings" panose="05000000000000000000" pitchFamily="2" charset="2"/>
              </a:rPr>
              <a:t>수행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2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09127-4A62-43D6-BD7F-C818330A0720}"/>
              </a:ext>
            </a:extLst>
          </p:cNvPr>
          <p:cNvSpPr txBox="1"/>
          <p:nvPr/>
        </p:nvSpPr>
        <p:spPr>
          <a:xfrm>
            <a:off x="7010400" y="0"/>
            <a:ext cx="51347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가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주문생성되고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가 주문됨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’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이벤트 발행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주문은 독립적 로컬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트랜젝션으로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계속 받을 수 있음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가 주문됨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’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이벤트 메시지 브로커에 비동기 전송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결제 서비스는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가 주문됨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이벤트 확인하여 자신의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결재트랜젝션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처리하고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결제처리됨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＇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이벤트 발행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이메일 서비스는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결제 처리됨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;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이벤트 확인하여 주문결제완료 이메일 발송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주문서비스는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결제 처리됨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이벤트 확인하여 가 주문처리 되었던 주문을 최종 승인하고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최종 주문 완료됨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이벤트 발행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이메일서비스는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주문서비스가 발행한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최종 주문완료됨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’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이벤트 확인하여 최종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주문완료되었다는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이메일을 발송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각 서비스는 해당 작업 수행 중 오류 발생하면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실패 이벤트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＇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발행하여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다른서비스가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정합성을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맞출수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있게 함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이때 별도로 메시지 큐에 쌓이는 이벤트들을 모니터링 서비스와 연계해 모니터링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추적하여 전체 비즈니스 정합성 여부를 관리자가 확인할 수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7E74F2-7424-4D47-BFCB-1F6D9DD6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" y="0"/>
            <a:ext cx="6900412" cy="4853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CD7A2-321C-4510-8C31-7B9EFBCA62E3}"/>
              </a:ext>
            </a:extLst>
          </p:cNvPr>
          <p:cNvSpPr txBox="1"/>
          <p:nvPr/>
        </p:nvSpPr>
        <p:spPr>
          <a:xfrm>
            <a:off x="543363" y="5578780"/>
            <a:ext cx="628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[SAGA</a:t>
            </a:r>
            <a:r>
              <a:rPr lang="ko-KR" altLang="en-US" sz="18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패턴과 이벤트 메시지 기반 비동기 통신 방법 적용</a:t>
            </a:r>
            <a:r>
              <a:rPr lang="en-US" altLang="ko-KR" sz="18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]</a:t>
            </a:r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9852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굴림체</vt:lpstr>
      <vt:lpstr>Century Schoolbook</vt:lpstr>
      <vt:lpstr>Franklin Gothic Book</vt:lpstr>
      <vt:lpstr>Wingdings 2</vt:lpstr>
      <vt:lpstr>DividendVTI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이수민</cp:lastModifiedBy>
  <cp:revision>7</cp:revision>
  <dcterms:created xsi:type="dcterms:W3CDTF">2020-09-06T07:03:41Z</dcterms:created>
  <dcterms:modified xsi:type="dcterms:W3CDTF">2020-09-06T08:27:17Z</dcterms:modified>
</cp:coreProperties>
</file>