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2D75-01C0-4748-99A6-895761CA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D45B8-C91A-4460-B9B6-DA817133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0C87-FA69-43A9-A5A1-327A38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83BD2-6E62-4B3A-9E77-F87AB401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C88F6-427D-49AA-A8DF-E4E0603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ACFB-8500-4133-AA40-3F09B8F4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F1C0-9ABB-4CA2-935E-C56BA0A6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31271-6E46-441E-A52C-7483F1F4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6616-0FDB-46FE-86A1-5B974812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D47F2-9300-4943-96A4-7E2D5CC2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C1438C-B01D-45CD-849E-BF308F917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E93E7-CF2C-42FA-AC4F-6EFA41CD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2AF7B-167B-4020-8F5B-89502C82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798D7-E24D-4DF7-B7D0-87809FF0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3C39C-7DDF-479D-B84C-263FD085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5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397E-8F68-4367-B94A-57093CAD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30BB6-5492-4440-B44D-A0723D40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11AE-748A-433D-BBC0-4A244757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3B42C-3702-4188-9AEE-6176FEC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C1CA2-7FBC-4CFF-838E-159EB3A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ECB0E-8CCB-4465-9C20-31F0FECC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6E3EF-79AE-4489-B26E-7D8C478B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76D62-B3C7-4442-8AA8-509DB494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DDBFF-104B-46CA-A889-B7CD63B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E8AD4-2ABB-4298-962A-2BEEBAF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D3F1-1B2E-43E3-A9AF-B70FC849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8B79C-D5C5-44EE-8686-234AD6F8F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81A0C-E608-48A8-A09C-C5EA0B70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B6E5B-C7F5-4FE6-B939-197C5ED1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C282F-CBE5-4DA5-B42E-6E950984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E9DAD-C88B-46EE-BD3A-F826F86C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DA54-35C3-4916-ACA9-13E7979C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0DDD9-1291-4A18-8052-A526550F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EAC9B-1158-4116-A164-46B34E81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4D772-7079-47EA-9AA7-3D5793D7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EDE69-E0D6-4875-9D93-629D8C8AA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0F7D5-C052-47C2-9540-14BAF123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E0DF5-D191-4D26-AB84-B077D02E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68545-B298-4555-8CE8-A3AFB46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3062-CC83-423D-8904-763FC522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F452F-CBDA-4C37-ACD9-456DFB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8BB399-4786-41A6-98EC-305AF6B2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4FD05-3D02-420B-B9A5-C2C780C9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B9490-6A46-49AE-9E44-EC36A68F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CA6B8E-ABD8-473B-B780-B935F8FE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F9E05-9D04-46F9-9B68-D6991BF7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4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119D-B1F4-46B8-A803-C3BD64E2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A0E49-865E-48AE-B878-139D7E44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63507-47D8-4228-BFA3-BD92812E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807E0-2BBD-41FC-8FF7-3A74898E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E7BDF-BE6A-46BC-8E6D-216F8E0A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D657E-19B5-475E-A87E-12409B95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8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446A-C33B-4B02-9E5A-FB0FF3C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75F58-C034-40A1-B580-697917200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03106-69F4-45DE-AC94-F7F096FF4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AE094-6BF1-4233-9613-C8777367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1F871-44C0-4E66-B438-7A4C0599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0D745-134E-4343-81A0-61E941E6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B46C8-5C7D-4FEC-8F20-C51AF404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FA095-F736-4489-BEFB-268DE95B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E647B-04FA-44F6-BF7A-93CBEFAB7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F334-650D-4C21-B514-7CA803CB92B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6CF72-3C84-4F54-9769-5431A942F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86D5-9CFE-4ADE-ABFA-BAED97EB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F585-E7BE-484C-AC8D-8B4293E2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A234AD-6A60-4849-A906-F1AC9FDE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52120"/>
              </p:ext>
            </p:extLst>
          </p:nvPr>
        </p:nvGraphicFramePr>
        <p:xfrm>
          <a:off x="348343" y="87086"/>
          <a:ext cx="11504025" cy="65227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34675">
                  <a:extLst>
                    <a:ext uri="{9D8B030D-6E8A-4147-A177-3AD203B41FA5}">
                      <a16:colId xmlns:a16="http://schemas.microsoft.com/office/drawing/2014/main" val="276228518"/>
                    </a:ext>
                  </a:extLst>
                </a:gridCol>
                <a:gridCol w="3834675">
                  <a:extLst>
                    <a:ext uri="{9D8B030D-6E8A-4147-A177-3AD203B41FA5}">
                      <a16:colId xmlns:a16="http://schemas.microsoft.com/office/drawing/2014/main" val="194239288"/>
                    </a:ext>
                  </a:extLst>
                </a:gridCol>
                <a:gridCol w="3834675">
                  <a:extLst>
                    <a:ext uri="{9D8B030D-6E8A-4147-A177-3AD203B41FA5}">
                      <a16:colId xmlns:a16="http://schemas.microsoft.com/office/drawing/2014/main" val="3888571070"/>
                    </a:ext>
                  </a:extLst>
                </a:gridCol>
              </a:tblGrid>
              <a:tr h="427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외부시스템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</a:t>
                      </a:r>
                      <a:r>
                        <a:rPr lang="en-US" altLang="ko-KR" sz="1400" dirty="0"/>
                        <a:t>(Customer)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매장</a:t>
                      </a:r>
                      <a:r>
                        <a:rPr lang="en-US" altLang="ko-KR" sz="1400" dirty="0"/>
                        <a:t>(Delivery)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036962"/>
                  </a:ext>
                </a:extLst>
              </a:tr>
              <a:tr h="60948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64813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D9CAFC-3B69-4E4C-91D4-54DF1FB9319E}"/>
              </a:ext>
            </a:extLst>
          </p:cNvPr>
          <p:cNvSpPr/>
          <p:nvPr/>
        </p:nvSpPr>
        <p:spPr>
          <a:xfrm>
            <a:off x="1448974" y="1179545"/>
            <a:ext cx="1421504" cy="282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 성공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31E5BB-48BE-4ACC-B0E4-BBA666A1D0B2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2159727" y="872801"/>
            <a:ext cx="3225521" cy="306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D6A47A-C3D8-4411-AD7D-D1CF093AB31D}"/>
              </a:ext>
            </a:extLst>
          </p:cNvPr>
          <p:cNvCxnSpPr>
            <a:cxnSpLocks/>
          </p:cNvCxnSpPr>
          <p:nvPr/>
        </p:nvCxnSpPr>
        <p:spPr>
          <a:xfrm flipV="1">
            <a:off x="2870478" y="1379606"/>
            <a:ext cx="1699515" cy="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7CF72-DDE9-44CA-BA00-1BA975C77833}"/>
              </a:ext>
            </a:extLst>
          </p:cNvPr>
          <p:cNvGrpSpPr/>
          <p:nvPr/>
        </p:nvGrpSpPr>
        <p:grpSpPr>
          <a:xfrm>
            <a:off x="4569993" y="1627570"/>
            <a:ext cx="3154510" cy="282562"/>
            <a:chOff x="5118631" y="731519"/>
            <a:chExt cx="1952729" cy="38815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59A43A-3B67-4407-9ABF-1B04EBCE92F0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pay_success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BE2EA5C-4958-4F0D-B0C3-B0294383E319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결제 성공</a:t>
              </a: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0A0A275-F42D-4DF7-99A3-2AD45D9A51FD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3212926" y="408906"/>
            <a:ext cx="303867" cy="241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75AF0A-1530-4928-AEA5-39CCA72C7337}"/>
              </a:ext>
            </a:extLst>
          </p:cNvPr>
          <p:cNvSpPr/>
          <p:nvPr/>
        </p:nvSpPr>
        <p:spPr>
          <a:xfrm>
            <a:off x="1902923" y="1479661"/>
            <a:ext cx="256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140A6A-88E4-45E8-980F-E74E67DB9E00}"/>
              </a:ext>
            </a:extLst>
          </p:cNvPr>
          <p:cNvSpPr/>
          <p:nvPr/>
        </p:nvSpPr>
        <p:spPr>
          <a:xfrm>
            <a:off x="2905423" y="1156466"/>
            <a:ext cx="282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9498E0D-421F-4D94-8C06-8419EA09A2A6}"/>
              </a:ext>
            </a:extLst>
          </p:cNvPr>
          <p:cNvCxnSpPr>
            <a:cxnSpLocks/>
            <a:endCxn id="66" idx="1"/>
          </p:cNvCxnSpPr>
          <p:nvPr/>
        </p:nvCxnSpPr>
        <p:spPr>
          <a:xfrm rot="10800000" flipV="1">
            <a:off x="4569993" y="872800"/>
            <a:ext cx="815254" cy="445145"/>
          </a:xfrm>
          <a:prstGeom prst="bentConnector3">
            <a:avLst>
              <a:gd name="adj1" fmla="val 1280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A14FC2-1DAF-48FE-8EC8-1AB518DBDB56}"/>
              </a:ext>
            </a:extLst>
          </p:cNvPr>
          <p:cNvSpPr/>
          <p:nvPr/>
        </p:nvSpPr>
        <p:spPr>
          <a:xfrm>
            <a:off x="3971370" y="982892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응답 없음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9F4712D-044B-4A5E-A7FF-519E6E3E49F6}"/>
              </a:ext>
            </a:extLst>
          </p:cNvPr>
          <p:cNvGrpSpPr/>
          <p:nvPr/>
        </p:nvGrpSpPr>
        <p:grpSpPr>
          <a:xfrm>
            <a:off x="4569993" y="1176665"/>
            <a:ext cx="3154510" cy="282562"/>
            <a:chOff x="5118631" y="731519"/>
            <a:chExt cx="1952729" cy="38815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55D6DBE-2FDB-4D79-B314-53FFF6D7CAF9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pay_fail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6B16FD7-D676-4AF6-A9F7-246E9EDCDA2F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결제 실패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1604FD3-853D-4DD0-B220-1435C5445EF3}"/>
              </a:ext>
            </a:extLst>
          </p:cNvPr>
          <p:cNvGrpSpPr/>
          <p:nvPr/>
        </p:nvGrpSpPr>
        <p:grpSpPr>
          <a:xfrm>
            <a:off x="4569993" y="723163"/>
            <a:ext cx="3154510" cy="282562"/>
            <a:chOff x="5118631" y="731519"/>
            <a:chExt cx="1952729" cy="38815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00D3BA5-67B3-403C-B9B8-C4831AC952D2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init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1934E2-350F-4983-8572-5660BD3F8125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주문 생성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55CBDA3-AE5B-4BEB-B404-DA16ADAF79F9}"/>
              </a:ext>
            </a:extLst>
          </p:cNvPr>
          <p:cNvGrpSpPr/>
          <p:nvPr/>
        </p:nvGrpSpPr>
        <p:grpSpPr>
          <a:xfrm>
            <a:off x="4569993" y="3429000"/>
            <a:ext cx="3154510" cy="282562"/>
            <a:chOff x="5118631" y="731519"/>
            <a:chExt cx="1952729" cy="38815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DCE57D-6B80-410E-BA0A-10CDC489DDDA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order_received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309EEC3-BA7C-4134-8C8B-AA164DD97247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주문 수락 됨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E28DDC-7924-452D-BA55-910A053F1780}"/>
              </a:ext>
            </a:extLst>
          </p:cNvPr>
          <p:cNvSpPr/>
          <p:nvPr/>
        </p:nvSpPr>
        <p:spPr>
          <a:xfrm>
            <a:off x="9451511" y="3065884"/>
            <a:ext cx="1421504" cy="282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 수락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DD44030-13E0-42A8-AE4E-0367A9AEACCC}"/>
              </a:ext>
            </a:extLst>
          </p:cNvPr>
          <p:cNvCxnSpPr>
            <a:cxnSpLocks/>
            <a:stCxn id="34" idx="3"/>
            <a:endCxn id="102" idx="0"/>
          </p:cNvCxnSpPr>
          <p:nvPr/>
        </p:nvCxnSpPr>
        <p:spPr>
          <a:xfrm>
            <a:off x="7724503" y="1768851"/>
            <a:ext cx="2437760" cy="14128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5F350A8-FD7D-4F64-AD01-62F18901AECB}"/>
              </a:ext>
            </a:extLst>
          </p:cNvPr>
          <p:cNvCxnSpPr>
            <a:cxnSpLocks/>
            <a:stCxn id="85" idx="2"/>
            <a:endCxn id="79" idx="3"/>
          </p:cNvCxnSpPr>
          <p:nvPr/>
        </p:nvCxnSpPr>
        <p:spPr>
          <a:xfrm rot="5400000">
            <a:off x="8832466" y="2240483"/>
            <a:ext cx="221835" cy="24377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AEB78D-D69F-44D9-9312-8A5EE811D598}"/>
              </a:ext>
            </a:extLst>
          </p:cNvPr>
          <p:cNvSpPr/>
          <p:nvPr/>
        </p:nvSpPr>
        <p:spPr>
          <a:xfrm>
            <a:off x="4569993" y="2269225"/>
            <a:ext cx="3154510" cy="282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 취소 요청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order_cancel_request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4AE16D9-75EF-4466-949C-467F0F873AC7}"/>
              </a:ext>
            </a:extLst>
          </p:cNvPr>
          <p:cNvSpPr/>
          <p:nvPr/>
        </p:nvSpPr>
        <p:spPr>
          <a:xfrm>
            <a:off x="9451511" y="1910133"/>
            <a:ext cx="1421504" cy="100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주문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취소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가능 시간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80ED0F9-FFC0-4043-B0CB-83F730684B7E}"/>
              </a:ext>
            </a:extLst>
          </p:cNvPr>
          <p:cNvCxnSpPr>
            <a:cxnSpLocks/>
            <a:stCxn id="97" idx="3"/>
            <a:endCxn id="102" idx="1"/>
          </p:cNvCxnSpPr>
          <p:nvPr/>
        </p:nvCxnSpPr>
        <p:spPr>
          <a:xfrm>
            <a:off x="7724503" y="2410506"/>
            <a:ext cx="17270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BD5E5C3-6435-49FE-B29D-EAB5739FD620}"/>
              </a:ext>
            </a:extLst>
          </p:cNvPr>
          <p:cNvGrpSpPr/>
          <p:nvPr/>
        </p:nvGrpSpPr>
        <p:grpSpPr>
          <a:xfrm>
            <a:off x="4569993" y="2695725"/>
            <a:ext cx="3154510" cy="282562"/>
            <a:chOff x="5118631" y="731519"/>
            <a:chExt cx="1952729" cy="38815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12F8014-BA96-4B5C-A26B-7715F2CDE617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order_cancel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740A7-B266-47DB-88CB-2E247D5F2074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주문 취소 됨</a:t>
              </a:r>
            </a:p>
          </p:txBody>
        </p:sp>
      </p:grp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685C06D-F495-435F-A62E-860C718F5E6C}"/>
              </a:ext>
            </a:extLst>
          </p:cNvPr>
          <p:cNvCxnSpPr>
            <a:cxnSpLocks/>
            <a:stCxn id="102" idx="1"/>
            <a:endCxn id="108" idx="3"/>
          </p:cNvCxnSpPr>
          <p:nvPr/>
        </p:nvCxnSpPr>
        <p:spPr>
          <a:xfrm rot="10800000" flipV="1">
            <a:off x="7724503" y="2410506"/>
            <a:ext cx="1727008" cy="426500"/>
          </a:xfrm>
          <a:prstGeom prst="bentConnector3">
            <a:avLst>
              <a:gd name="adj1" fmla="val 4445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27C7CDF-966F-4FE3-B359-04B1F2E448B0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0162263" y="2910880"/>
            <a:ext cx="0" cy="155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D94DA56-5A6F-46FF-BB43-17B6E6D78158}"/>
              </a:ext>
            </a:extLst>
          </p:cNvPr>
          <p:cNvGrpSpPr/>
          <p:nvPr/>
        </p:nvGrpSpPr>
        <p:grpSpPr>
          <a:xfrm>
            <a:off x="4569993" y="3866566"/>
            <a:ext cx="3154510" cy="282562"/>
            <a:chOff x="5118631" y="731519"/>
            <a:chExt cx="1952729" cy="3881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D86FF7-9EE0-44E5-9648-53DCAEBD1354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order_rejected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2734E9-B274-4F1E-948D-89F045A2C91F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주문 거절 됨</a:t>
              </a:r>
            </a:p>
          </p:txBody>
        </p: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CA13ABD1-574D-4945-B056-776BBB35CF68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>
            <a:off x="8573825" y="2505474"/>
            <a:ext cx="745467" cy="243141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ED74071-E0AC-4808-8A93-17AFF7CD3F5E}"/>
              </a:ext>
            </a:extLst>
          </p:cNvPr>
          <p:cNvSpPr/>
          <p:nvPr/>
        </p:nvSpPr>
        <p:spPr>
          <a:xfrm>
            <a:off x="8821563" y="3336252"/>
            <a:ext cx="256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0ADB41A-7EF2-458F-B08C-8B865AE872B2}"/>
              </a:ext>
            </a:extLst>
          </p:cNvPr>
          <p:cNvSpPr/>
          <p:nvPr/>
        </p:nvSpPr>
        <p:spPr>
          <a:xfrm>
            <a:off x="8811402" y="4081719"/>
            <a:ext cx="282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757EA2E2-7D9A-4B7C-8B4F-C7D671AC66A5}"/>
              </a:ext>
            </a:extLst>
          </p:cNvPr>
          <p:cNvCxnSpPr>
            <a:cxnSpLocks/>
            <a:stCxn id="34" idx="3"/>
            <a:endCxn id="121" idx="3"/>
          </p:cNvCxnSpPr>
          <p:nvPr/>
        </p:nvCxnSpPr>
        <p:spPr>
          <a:xfrm>
            <a:off x="7724503" y="1768851"/>
            <a:ext cx="12700" cy="2238996"/>
          </a:xfrm>
          <a:prstGeom prst="bentConnector3">
            <a:avLst>
              <a:gd name="adj1" fmla="val 461142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52EF558-31F2-4EE7-B40B-C98973547C82}"/>
              </a:ext>
            </a:extLst>
          </p:cNvPr>
          <p:cNvSpPr/>
          <p:nvPr/>
        </p:nvSpPr>
        <p:spPr>
          <a:xfrm>
            <a:off x="7945995" y="321314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응답 없음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BCBC9C5-6912-4E15-99C2-E15CFFBFDB47}"/>
              </a:ext>
            </a:extLst>
          </p:cNvPr>
          <p:cNvSpPr/>
          <p:nvPr/>
        </p:nvSpPr>
        <p:spPr>
          <a:xfrm>
            <a:off x="1448974" y="4331948"/>
            <a:ext cx="1421504" cy="282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환불 성공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5CAC2CC-F25B-4657-80A5-7D86B47A4209}"/>
              </a:ext>
            </a:extLst>
          </p:cNvPr>
          <p:cNvGrpSpPr/>
          <p:nvPr/>
        </p:nvGrpSpPr>
        <p:grpSpPr>
          <a:xfrm>
            <a:off x="4569993" y="4896125"/>
            <a:ext cx="3154510" cy="282562"/>
            <a:chOff x="5118631" y="731519"/>
            <a:chExt cx="1952729" cy="38815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7F6A611-6CC7-49BD-A09C-FB7A7D367B3D}"/>
                </a:ext>
              </a:extLst>
            </p:cNvPr>
            <p:cNvSpPr/>
            <p:nvPr/>
          </p:nvSpPr>
          <p:spPr>
            <a:xfrm>
              <a:off x="5118631" y="731519"/>
              <a:ext cx="944641" cy="3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payback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80D6D2C-B150-4D03-AC70-92EEB2D1497A}"/>
                </a:ext>
              </a:extLst>
            </p:cNvPr>
            <p:cNvSpPr/>
            <p:nvPr/>
          </p:nvSpPr>
          <p:spPr>
            <a:xfrm>
              <a:off x="6063272" y="731519"/>
              <a:ext cx="1008088" cy="388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환불 됨</a:t>
              </a:r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8E97FCD1-F136-4DA9-B62C-D66D58525FBF}"/>
              </a:ext>
            </a:extLst>
          </p:cNvPr>
          <p:cNvCxnSpPr>
            <a:cxnSpLocks/>
            <a:stCxn id="120" idx="1"/>
            <a:endCxn id="137" idx="0"/>
          </p:cNvCxnSpPr>
          <p:nvPr/>
        </p:nvCxnSpPr>
        <p:spPr>
          <a:xfrm rot="10800000" flipV="1">
            <a:off x="2159727" y="4007846"/>
            <a:ext cx="2410267" cy="324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A91C9F2-C012-4120-BF1A-443E5A1FD6A2}"/>
              </a:ext>
            </a:extLst>
          </p:cNvPr>
          <p:cNvCxnSpPr>
            <a:cxnSpLocks/>
            <a:stCxn id="137" idx="2"/>
            <a:endCxn id="139" idx="1"/>
          </p:cNvCxnSpPr>
          <p:nvPr/>
        </p:nvCxnSpPr>
        <p:spPr>
          <a:xfrm rot="16200000" flipH="1">
            <a:off x="3153411" y="3620824"/>
            <a:ext cx="422896" cy="241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7E58913-83AA-473C-A87F-71DCAD164172}"/>
              </a:ext>
            </a:extLst>
          </p:cNvPr>
          <p:cNvCxnSpPr>
            <a:cxnSpLocks/>
            <a:stCxn id="120" idx="1"/>
            <a:endCxn id="120" idx="2"/>
          </p:cNvCxnSpPr>
          <p:nvPr/>
        </p:nvCxnSpPr>
        <p:spPr>
          <a:xfrm rot="10800000" flipH="1" flipV="1">
            <a:off x="4569993" y="4007846"/>
            <a:ext cx="763004" cy="141281"/>
          </a:xfrm>
          <a:prstGeom prst="bentConnector4">
            <a:avLst>
              <a:gd name="adj1" fmla="val -29961"/>
              <a:gd name="adj2" fmla="val 261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0C65385-16CB-4ACB-85A8-644DD15ADB1A}"/>
              </a:ext>
            </a:extLst>
          </p:cNvPr>
          <p:cNvSpPr/>
          <p:nvPr/>
        </p:nvSpPr>
        <p:spPr>
          <a:xfrm>
            <a:off x="4538233" y="4162275"/>
            <a:ext cx="7425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응답 없음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2DE3633-2D12-41DF-8236-B141736BA1A2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2870478" y="4149129"/>
            <a:ext cx="2549273" cy="324100"/>
          </a:xfrm>
          <a:prstGeom prst="bentConnector3">
            <a:avLst>
              <a:gd name="adj1" fmla="val 100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A2C6E192-8B7C-44B8-8031-4B656477CC63}"/>
              </a:ext>
            </a:extLst>
          </p:cNvPr>
          <p:cNvCxnSpPr>
            <a:cxnSpLocks/>
            <a:stCxn id="107" idx="1"/>
            <a:endCxn id="137" idx="0"/>
          </p:cNvCxnSpPr>
          <p:nvPr/>
        </p:nvCxnSpPr>
        <p:spPr>
          <a:xfrm rot="10800000" flipV="1">
            <a:off x="2159727" y="2837006"/>
            <a:ext cx="2410267" cy="1494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6BD04DB-8E0B-48BF-A91B-981014475BCA}"/>
              </a:ext>
            </a:extLst>
          </p:cNvPr>
          <p:cNvCxnSpPr>
            <a:cxnSpLocks/>
            <a:stCxn id="107" idx="1"/>
            <a:endCxn id="107" idx="2"/>
          </p:cNvCxnSpPr>
          <p:nvPr/>
        </p:nvCxnSpPr>
        <p:spPr>
          <a:xfrm rot="10800000" flipH="1" flipV="1">
            <a:off x="4569993" y="2837005"/>
            <a:ext cx="763004" cy="141281"/>
          </a:xfrm>
          <a:prstGeom prst="bentConnector4">
            <a:avLst>
              <a:gd name="adj1" fmla="val -29961"/>
              <a:gd name="adj2" fmla="val 261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E2C45-338F-45F7-A4A4-3741DDC88CB0}"/>
              </a:ext>
            </a:extLst>
          </p:cNvPr>
          <p:cNvSpPr/>
          <p:nvPr/>
        </p:nvSpPr>
        <p:spPr>
          <a:xfrm>
            <a:off x="4538233" y="2977496"/>
            <a:ext cx="7425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응답 없음</a:t>
            </a: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8DD8420-F6CC-4085-AD70-A4C03CDEF86B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2879889" y="2837006"/>
            <a:ext cx="1690104" cy="1636221"/>
          </a:xfrm>
          <a:prstGeom prst="bentConnector3">
            <a:avLst>
              <a:gd name="adj1" fmla="val 422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1B8004-FAE0-4A03-9A0D-380C6788A437}"/>
              </a:ext>
            </a:extLst>
          </p:cNvPr>
          <p:cNvSpPr/>
          <p:nvPr/>
        </p:nvSpPr>
        <p:spPr>
          <a:xfrm>
            <a:off x="3048552" y="4204829"/>
            <a:ext cx="282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2C10FC-4EB9-446B-AD8A-6748C99712DB}"/>
              </a:ext>
            </a:extLst>
          </p:cNvPr>
          <p:cNvSpPr/>
          <p:nvPr/>
        </p:nvSpPr>
        <p:spPr>
          <a:xfrm>
            <a:off x="1885505" y="4773014"/>
            <a:ext cx="256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459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gukjin han</dc:creator>
  <cp:lastModifiedBy>gukjin han</cp:lastModifiedBy>
  <cp:revision>10</cp:revision>
  <dcterms:created xsi:type="dcterms:W3CDTF">2020-05-12T09:53:22Z</dcterms:created>
  <dcterms:modified xsi:type="dcterms:W3CDTF">2020-05-12T16:50:47Z</dcterms:modified>
</cp:coreProperties>
</file>