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03" r:id="rId7"/>
    <p:sldId id="258" r:id="rId8"/>
    <p:sldId id="304" r:id="rId9"/>
    <p:sldId id="306" r:id="rId10"/>
    <p:sldId id="282" r:id="rId11"/>
    <p:sldId id="287" r:id="rId12"/>
    <p:sldId id="302" r:id="rId13"/>
    <p:sldId id="289" r:id="rId14"/>
    <p:sldId id="291" r:id="rId15"/>
    <p:sldId id="28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132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45"/>
  </p:normalViewPr>
  <p:slideViewPr>
    <p:cSldViewPr snapToGrid="0">
      <p:cViewPr varScale="1">
        <p:scale>
          <a:sx n="96" d="100"/>
          <a:sy n="96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E4B59-CED0-544D-A093-F4E09CFA17D5}" type="doc">
      <dgm:prSet loTypeId="urn:microsoft.com/office/officeart/2005/8/layout/b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157FEC-451C-E248-BF34-693F091F5238}">
      <dgm:prSet phldrT="[Text]"/>
      <dgm:spPr/>
      <dgm:t>
        <a:bodyPr/>
        <a:lstStyle/>
        <a:p>
          <a:r>
            <a:rPr lang="en-CA" b="0" dirty="0"/>
            <a:t>Web Scraper</a:t>
          </a:r>
          <a:endParaRPr lang="en-US" dirty="0"/>
        </a:p>
      </dgm:t>
    </dgm:pt>
    <dgm:pt modelId="{478FB784-E163-AD49-97BC-8AFA3F785BBF}" type="parTrans" cxnId="{33957E1C-6A42-AC48-8127-1107730003D4}">
      <dgm:prSet/>
      <dgm:spPr/>
      <dgm:t>
        <a:bodyPr/>
        <a:lstStyle/>
        <a:p>
          <a:endParaRPr lang="en-US"/>
        </a:p>
      </dgm:t>
    </dgm:pt>
    <dgm:pt modelId="{EEFD6170-6F5D-5B44-8077-4801816EEE8C}" type="sibTrans" cxnId="{33957E1C-6A42-AC48-8127-1107730003D4}">
      <dgm:prSet/>
      <dgm:spPr/>
      <dgm:t>
        <a:bodyPr/>
        <a:lstStyle/>
        <a:p>
          <a:endParaRPr lang="en-US"/>
        </a:p>
      </dgm:t>
    </dgm:pt>
    <dgm:pt modelId="{A9E90486-4DDE-7C48-A211-ED355243E008}">
      <dgm:prSet phldrT="[Text]"/>
      <dgm:spPr/>
      <dgm:t>
        <a:bodyPr/>
        <a:lstStyle/>
        <a:p>
          <a:r>
            <a:rPr lang="en-CA" b="0" dirty="0"/>
            <a:t>Product Data</a:t>
          </a:r>
          <a:endParaRPr lang="en-US" dirty="0"/>
        </a:p>
      </dgm:t>
    </dgm:pt>
    <dgm:pt modelId="{0FCD83BD-B56A-3641-80FA-9F2F7EDEB9CE}" type="parTrans" cxnId="{475E8559-CA61-2D47-949D-DEEC27B623CF}">
      <dgm:prSet/>
      <dgm:spPr/>
      <dgm:t>
        <a:bodyPr/>
        <a:lstStyle/>
        <a:p>
          <a:endParaRPr lang="en-US"/>
        </a:p>
      </dgm:t>
    </dgm:pt>
    <dgm:pt modelId="{60C8AFAD-30EA-DE4D-AE7E-4F68023FEA90}" type="sibTrans" cxnId="{475E8559-CA61-2D47-949D-DEEC27B623CF}">
      <dgm:prSet/>
      <dgm:spPr/>
      <dgm:t>
        <a:bodyPr/>
        <a:lstStyle/>
        <a:p>
          <a:endParaRPr lang="en-US"/>
        </a:p>
      </dgm:t>
    </dgm:pt>
    <dgm:pt modelId="{8955FDFF-DB1E-4B41-9949-777FCEF1328B}">
      <dgm:prSet phldrT="[Text]"/>
      <dgm:spPr/>
      <dgm:t>
        <a:bodyPr/>
        <a:lstStyle/>
        <a:p>
          <a:r>
            <a:rPr lang="en-CA" b="0" dirty="0"/>
            <a:t>LLM Processor</a:t>
          </a:r>
          <a:endParaRPr lang="en-US" dirty="0"/>
        </a:p>
      </dgm:t>
    </dgm:pt>
    <dgm:pt modelId="{DB11307A-6B10-BE4A-B79B-C3D710952024}" type="parTrans" cxnId="{22BEEA2C-D5C9-614E-91E8-CD2145B120F9}">
      <dgm:prSet/>
      <dgm:spPr/>
      <dgm:t>
        <a:bodyPr/>
        <a:lstStyle/>
        <a:p>
          <a:endParaRPr lang="en-US"/>
        </a:p>
      </dgm:t>
    </dgm:pt>
    <dgm:pt modelId="{27ABB5D3-E224-254B-B0DE-F202DCF443A2}" type="sibTrans" cxnId="{22BEEA2C-D5C9-614E-91E8-CD2145B120F9}">
      <dgm:prSet/>
      <dgm:spPr/>
      <dgm:t>
        <a:bodyPr/>
        <a:lstStyle/>
        <a:p>
          <a:endParaRPr lang="en-US"/>
        </a:p>
      </dgm:t>
    </dgm:pt>
    <dgm:pt modelId="{3E0DB174-E07E-354B-BC1C-53065DAADA77}">
      <dgm:prSet phldrT="[Text]"/>
      <dgm:spPr/>
      <dgm:t>
        <a:bodyPr/>
        <a:lstStyle/>
        <a:p>
          <a:r>
            <a:rPr lang="en-CA" b="0" dirty="0" err="1"/>
            <a:t>FastAPI</a:t>
          </a:r>
          <a:r>
            <a:rPr lang="en-CA" b="0" dirty="0"/>
            <a:t>\</a:t>
          </a:r>
          <a:r>
            <a:rPr lang="en-CA" b="0" dirty="0" err="1"/>
            <a:t>nREST</a:t>
          </a:r>
          <a:r>
            <a:rPr lang="en-CA" b="0" dirty="0"/>
            <a:t> Endpoints</a:t>
          </a:r>
          <a:endParaRPr lang="en-US" dirty="0"/>
        </a:p>
      </dgm:t>
    </dgm:pt>
    <dgm:pt modelId="{E455BE1B-2CD3-C14E-85D7-5F3EEB7FA6C4}" type="parTrans" cxnId="{AE85F4B7-7985-9C46-9D46-F2748F500523}">
      <dgm:prSet/>
      <dgm:spPr/>
      <dgm:t>
        <a:bodyPr/>
        <a:lstStyle/>
        <a:p>
          <a:endParaRPr lang="en-US"/>
        </a:p>
      </dgm:t>
    </dgm:pt>
    <dgm:pt modelId="{A78476BC-9DEE-D047-8858-64459EFB040D}" type="sibTrans" cxnId="{AE85F4B7-7985-9C46-9D46-F2748F500523}">
      <dgm:prSet/>
      <dgm:spPr>
        <a:solidFill>
          <a:schemeClr val="accent1">
            <a:tint val="6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US"/>
        </a:p>
      </dgm:t>
    </dgm:pt>
    <dgm:pt modelId="{8850F454-5D9F-CD43-80EC-BE73AFC761B5}">
      <dgm:prSet phldrT="[Text]" phldr="1"/>
      <dgm:spPr/>
      <dgm:t>
        <a:bodyPr/>
        <a:lstStyle/>
        <a:p>
          <a:endParaRPr lang="en-US" dirty="0"/>
        </a:p>
      </dgm:t>
    </dgm:pt>
    <dgm:pt modelId="{F1672D2E-E261-6042-8123-163EF1EBD7CE}" type="parTrans" cxnId="{1ED97195-92EA-BD49-B323-4CF81B154C24}">
      <dgm:prSet/>
      <dgm:spPr/>
      <dgm:t>
        <a:bodyPr/>
        <a:lstStyle/>
        <a:p>
          <a:endParaRPr lang="en-US"/>
        </a:p>
      </dgm:t>
    </dgm:pt>
    <dgm:pt modelId="{7286B088-DD81-AF49-B7A3-14748BBC4742}" type="sibTrans" cxnId="{1ED97195-92EA-BD49-B323-4CF81B154C24}">
      <dgm:prSet/>
      <dgm:spPr/>
      <dgm:t>
        <a:bodyPr/>
        <a:lstStyle/>
        <a:p>
          <a:endParaRPr lang="en-US"/>
        </a:p>
      </dgm:t>
    </dgm:pt>
    <dgm:pt modelId="{B4E7B64D-A229-374D-8E35-F0C7C7D800FA}">
      <dgm:prSet phldrT="[Text]" phldr="1"/>
      <dgm:spPr/>
      <dgm:t>
        <a:bodyPr/>
        <a:lstStyle/>
        <a:p>
          <a:endParaRPr lang="en-US" dirty="0"/>
        </a:p>
      </dgm:t>
    </dgm:pt>
    <dgm:pt modelId="{CAC03072-76A1-A048-9245-1113673CD0C7}" type="parTrans" cxnId="{C2A8DF6D-28CA-EC49-AA7E-FF1FAC414DFD}">
      <dgm:prSet/>
      <dgm:spPr/>
      <dgm:t>
        <a:bodyPr/>
        <a:lstStyle/>
        <a:p>
          <a:endParaRPr lang="en-US"/>
        </a:p>
      </dgm:t>
    </dgm:pt>
    <dgm:pt modelId="{25A93479-7103-0546-AE30-8185474F3789}" type="sibTrans" cxnId="{C2A8DF6D-28CA-EC49-AA7E-FF1FAC414DFD}">
      <dgm:prSet/>
      <dgm:spPr/>
      <dgm:t>
        <a:bodyPr/>
        <a:lstStyle/>
        <a:p>
          <a:endParaRPr lang="en-US"/>
        </a:p>
      </dgm:t>
    </dgm:pt>
    <dgm:pt modelId="{64A197E5-D66A-B747-ABD8-A5BDB4D0AD2F}">
      <dgm:prSet phldrT="[Text]" phldr="1"/>
      <dgm:spPr/>
      <dgm:t>
        <a:bodyPr/>
        <a:lstStyle/>
        <a:p>
          <a:endParaRPr lang="en-US" dirty="0"/>
        </a:p>
      </dgm:t>
    </dgm:pt>
    <dgm:pt modelId="{FD9153CE-1C02-2141-B267-330414B9EC4C}" type="parTrans" cxnId="{9FEC0197-5F26-854D-B9D7-CFDCB70AC28A}">
      <dgm:prSet/>
      <dgm:spPr/>
      <dgm:t>
        <a:bodyPr/>
        <a:lstStyle/>
        <a:p>
          <a:endParaRPr lang="en-US"/>
        </a:p>
      </dgm:t>
    </dgm:pt>
    <dgm:pt modelId="{4230FD72-96D7-534E-B33A-5118618C69AB}" type="sibTrans" cxnId="{9FEC0197-5F26-854D-B9D7-CFDCB70AC28A}">
      <dgm:prSet/>
      <dgm:spPr/>
      <dgm:t>
        <a:bodyPr/>
        <a:lstStyle/>
        <a:p>
          <a:endParaRPr lang="en-US"/>
        </a:p>
      </dgm:t>
    </dgm:pt>
    <dgm:pt modelId="{CE8F0E2C-161F-FB47-BFB7-32552CBD5524}">
      <dgm:prSet phldrT="[Text]" phldr="1"/>
      <dgm:spPr/>
      <dgm:t>
        <a:bodyPr/>
        <a:lstStyle/>
        <a:p>
          <a:endParaRPr lang="en-US" dirty="0"/>
        </a:p>
      </dgm:t>
    </dgm:pt>
    <dgm:pt modelId="{A566F2E2-8894-EC4F-B74F-9A6A958A4627}" type="parTrans" cxnId="{5732C590-861C-4947-A31F-A66C5EFFEC7B}">
      <dgm:prSet/>
      <dgm:spPr/>
      <dgm:t>
        <a:bodyPr/>
        <a:lstStyle/>
        <a:p>
          <a:endParaRPr lang="en-US"/>
        </a:p>
      </dgm:t>
    </dgm:pt>
    <dgm:pt modelId="{C607C9AE-CA76-D645-8D52-C0488B52E1B2}" type="sibTrans" cxnId="{5732C590-861C-4947-A31F-A66C5EFFEC7B}">
      <dgm:prSet/>
      <dgm:spPr/>
      <dgm:t>
        <a:bodyPr/>
        <a:lstStyle/>
        <a:p>
          <a:endParaRPr lang="en-US"/>
        </a:p>
      </dgm:t>
    </dgm:pt>
    <dgm:pt modelId="{27723EBF-C9A4-084A-AD25-6D7ACE4ECA98}">
      <dgm:prSet phldrT="[Text]" phldr="1"/>
      <dgm:spPr/>
      <dgm:t>
        <a:bodyPr/>
        <a:lstStyle/>
        <a:p>
          <a:endParaRPr lang="en-US" dirty="0"/>
        </a:p>
      </dgm:t>
    </dgm:pt>
    <dgm:pt modelId="{F99091D0-7F6A-EC4A-88FA-F1EE6B05010A}" type="parTrans" cxnId="{A9467E91-4B19-3446-B3F0-E7CEBB0FB7CD}">
      <dgm:prSet/>
      <dgm:spPr/>
      <dgm:t>
        <a:bodyPr/>
        <a:lstStyle/>
        <a:p>
          <a:endParaRPr lang="en-US"/>
        </a:p>
      </dgm:t>
    </dgm:pt>
    <dgm:pt modelId="{3AF05A44-F591-6C4E-8A4A-2C9BDA5FF23E}" type="sibTrans" cxnId="{A9467E91-4B19-3446-B3F0-E7CEBB0FB7CD}">
      <dgm:prSet/>
      <dgm:spPr/>
      <dgm:t>
        <a:bodyPr/>
        <a:lstStyle/>
        <a:p>
          <a:endParaRPr lang="en-US"/>
        </a:p>
      </dgm:t>
    </dgm:pt>
    <dgm:pt modelId="{43F22897-82F6-A84D-BE76-ECA489BD80CC}">
      <dgm:prSet/>
      <dgm:spPr/>
      <dgm:t>
        <a:bodyPr/>
        <a:lstStyle/>
        <a:p>
          <a:endParaRPr lang="en-US" dirty="0"/>
        </a:p>
      </dgm:t>
    </dgm:pt>
    <dgm:pt modelId="{C5DC3E4B-98DA-934F-8841-C6D53FD3897A}" type="parTrans" cxnId="{316CF953-040F-8841-9C07-FAFE5373D683}">
      <dgm:prSet/>
      <dgm:spPr/>
      <dgm:t>
        <a:bodyPr/>
        <a:lstStyle/>
        <a:p>
          <a:endParaRPr lang="en-US"/>
        </a:p>
      </dgm:t>
    </dgm:pt>
    <dgm:pt modelId="{D2C29003-0E3D-1246-9F92-48151A4EB4FF}" type="sibTrans" cxnId="{316CF953-040F-8841-9C07-FAFE5373D683}">
      <dgm:prSet/>
      <dgm:spPr/>
      <dgm:t>
        <a:bodyPr/>
        <a:lstStyle/>
        <a:p>
          <a:endParaRPr lang="en-US"/>
        </a:p>
      </dgm:t>
    </dgm:pt>
    <dgm:pt modelId="{1FC147C8-F35C-9E43-A6DF-13961EC8A761}">
      <dgm:prSet/>
      <dgm:spPr/>
      <dgm:t>
        <a:bodyPr/>
        <a:lstStyle/>
        <a:p>
          <a:endParaRPr lang="en-US" dirty="0"/>
        </a:p>
      </dgm:t>
    </dgm:pt>
    <dgm:pt modelId="{123EA0E6-B0BB-0945-9B6F-238692233413}" type="parTrans" cxnId="{3CA42672-1DA4-5D43-9D1D-8C6F97C46DCA}">
      <dgm:prSet/>
      <dgm:spPr/>
      <dgm:t>
        <a:bodyPr/>
        <a:lstStyle/>
        <a:p>
          <a:endParaRPr lang="en-US"/>
        </a:p>
      </dgm:t>
    </dgm:pt>
    <dgm:pt modelId="{2035F12C-C3B0-9F41-BF1D-81C4FACB5630}" type="sibTrans" cxnId="{3CA42672-1DA4-5D43-9D1D-8C6F97C46DCA}">
      <dgm:prSet/>
      <dgm:spPr/>
      <dgm:t>
        <a:bodyPr/>
        <a:lstStyle/>
        <a:p>
          <a:endParaRPr lang="en-US"/>
        </a:p>
      </dgm:t>
    </dgm:pt>
    <dgm:pt modelId="{F7B33FE2-BF92-D640-802D-C38F118A709B}">
      <dgm:prSet/>
      <dgm:spPr/>
      <dgm:t>
        <a:bodyPr/>
        <a:lstStyle/>
        <a:p>
          <a:endParaRPr lang="en-US" dirty="0"/>
        </a:p>
      </dgm:t>
    </dgm:pt>
    <dgm:pt modelId="{A41BCF4F-A007-5749-B546-628D5A7DF4CE}" type="parTrans" cxnId="{539EBB2E-DF3A-9A4F-9B2A-7FB23372725D}">
      <dgm:prSet/>
      <dgm:spPr/>
      <dgm:t>
        <a:bodyPr/>
        <a:lstStyle/>
        <a:p>
          <a:endParaRPr lang="en-US"/>
        </a:p>
      </dgm:t>
    </dgm:pt>
    <dgm:pt modelId="{E38DDAC0-B186-D64D-BBFF-41F4F74E1F11}" type="sibTrans" cxnId="{539EBB2E-DF3A-9A4F-9B2A-7FB23372725D}">
      <dgm:prSet/>
      <dgm:spPr/>
      <dgm:t>
        <a:bodyPr/>
        <a:lstStyle/>
        <a:p>
          <a:endParaRPr lang="en-US"/>
        </a:p>
      </dgm:t>
    </dgm:pt>
    <dgm:pt modelId="{FE1B2F30-60F8-0E44-BBC2-6CE044ABAA42}" type="pres">
      <dgm:prSet presAssocID="{995E4B59-CED0-544D-A093-F4E09CFA17D5}" presName="Name0" presStyleCnt="0">
        <dgm:presLayoutVars>
          <dgm:dir/>
          <dgm:resizeHandles/>
        </dgm:presLayoutVars>
      </dgm:prSet>
      <dgm:spPr/>
    </dgm:pt>
    <dgm:pt modelId="{4D33C864-4AC4-A141-9A20-9E4595DC26CE}" type="pres">
      <dgm:prSet presAssocID="{BB157FEC-451C-E248-BF34-693F091F5238}" presName="compNode" presStyleCnt="0"/>
      <dgm:spPr/>
    </dgm:pt>
    <dgm:pt modelId="{BAFD7C60-476A-904C-97DC-807EAC360382}" type="pres">
      <dgm:prSet presAssocID="{BB157FEC-451C-E248-BF34-693F091F5238}" presName="dummyConnPt" presStyleCnt="0"/>
      <dgm:spPr/>
    </dgm:pt>
    <dgm:pt modelId="{3A68B527-8C11-9A4A-B091-2A55FB930CFE}" type="pres">
      <dgm:prSet presAssocID="{BB157FEC-451C-E248-BF34-693F091F5238}" presName="node" presStyleLbl="node1" presStyleIdx="0" presStyleCnt="12">
        <dgm:presLayoutVars>
          <dgm:bulletEnabled val="1"/>
        </dgm:presLayoutVars>
      </dgm:prSet>
      <dgm:spPr/>
    </dgm:pt>
    <dgm:pt modelId="{CA36C76D-ED4B-CB44-A93D-94360E7CF03D}" type="pres">
      <dgm:prSet presAssocID="{EEFD6170-6F5D-5B44-8077-4801816EEE8C}" presName="sibTrans" presStyleLbl="bgSibTrans2D1" presStyleIdx="0" presStyleCnt="11"/>
      <dgm:spPr/>
    </dgm:pt>
    <dgm:pt modelId="{0E25E37B-7AED-5949-8C1E-ACCF87E8CCB5}" type="pres">
      <dgm:prSet presAssocID="{A9E90486-4DDE-7C48-A211-ED355243E008}" presName="compNode" presStyleCnt="0"/>
      <dgm:spPr/>
    </dgm:pt>
    <dgm:pt modelId="{78E2347F-1AFC-F945-BBD0-4D677A1F4E17}" type="pres">
      <dgm:prSet presAssocID="{A9E90486-4DDE-7C48-A211-ED355243E008}" presName="dummyConnPt" presStyleCnt="0"/>
      <dgm:spPr/>
    </dgm:pt>
    <dgm:pt modelId="{59A5F9D2-7948-1643-B5D2-D11B95FCAA62}" type="pres">
      <dgm:prSet presAssocID="{A9E90486-4DDE-7C48-A211-ED355243E008}" presName="node" presStyleLbl="node1" presStyleIdx="1" presStyleCnt="12">
        <dgm:presLayoutVars>
          <dgm:bulletEnabled val="1"/>
        </dgm:presLayoutVars>
      </dgm:prSet>
      <dgm:spPr/>
    </dgm:pt>
    <dgm:pt modelId="{2C101C19-46FF-5D46-B9B6-F44E4661EFFC}" type="pres">
      <dgm:prSet presAssocID="{60C8AFAD-30EA-DE4D-AE7E-4F68023FEA90}" presName="sibTrans" presStyleLbl="bgSibTrans2D1" presStyleIdx="1" presStyleCnt="11"/>
      <dgm:spPr/>
    </dgm:pt>
    <dgm:pt modelId="{0980EF03-0A7E-7048-9F82-1CA26CAE0623}" type="pres">
      <dgm:prSet presAssocID="{8955FDFF-DB1E-4B41-9949-777FCEF1328B}" presName="compNode" presStyleCnt="0"/>
      <dgm:spPr/>
    </dgm:pt>
    <dgm:pt modelId="{EA7C6C63-009C-F14D-BB0A-80D1DCDCBE14}" type="pres">
      <dgm:prSet presAssocID="{8955FDFF-DB1E-4B41-9949-777FCEF1328B}" presName="dummyConnPt" presStyleCnt="0"/>
      <dgm:spPr/>
    </dgm:pt>
    <dgm:pt modelId="{A81CA471-20AA-FF48-987E-BB9A0C139891}" type="pres">
      <dgm:prSet presAssocID="{8955FDFF-DB1E-4B41-9949-777FCEF1328B}" presName="node" presStyleLbl="node1" presStyleIdx="2" presStyleCnt="12">
        <dgm:presLayoutVars>
          <dgm:bulletEnabled val="1"/>
        </dgm:presLayoutVars>
      </dgm:prSet>
      <dgm:spPr/>
    </dgm:pt>
    <dgm:pt modelId="{56085650-A495-B94E-9D7B-5623B62646BD}" type="pres">
      <dgm:prSet presAssocID="{27ABB5D3-E224-254B-B0DE-F202DCF443A2}" presName="sibTrans" presStyleLbl="bgSibTrans2D1" presStyleIdx="2" presStyleCnt="11"/>
      <dgm:spPr/>
    </dgm:pt>
    <dgm:pt modelId="{53231FBD-8E52-8048-AC27-88C853C57077}" type="pres">
      <dgm:prSet presAssocID="{3E0DB174-E07E-354B-BC1C-53065DAADA77}" presName="compNode" presStyleCnt="0"/>
      <dgm:spPr/>
    </dgm:pt>
    <dgm:pt modelId="{48860922-1B9D-9A4D-8B17-7D0658E7D05F}" type="pres">
      <dgm:prSet presAssocID="{3E0DB174-E07E-354B-BC1C-53065DAADA77}" presName="dummyConnPt" presStyleCnt="0"/>
      <dgm:spPr/>
    </dgm:pt>
    <dgm:pt modelId="{D97711AE-0199-9949-B51B-5CA0662561BD}" type="pres">
      <dgm:prSet presAssocID="{3E0DB174-E07E-354B-BC1C-53065DAADA77}" presName="node" presStyleLbl="node1" presStyleIdx="3" presStyleCnt="12">
        <dgm:presLayoutVars>
          <dgm:bulletEnabled val="1"/>
        </dgm:presLayoutVars>
      </dgm:prSet>
      <dgm:spPr/>
    </dgm:pt>
    <dgm:pt modelId="{41C40777-05C0-D24D-9826-992BCFB7D103}" type="pres">
      <dgm:prSet presAssocID="{A78476BC-9DEE-D047-8858-64459EFB040D}" presName="sibTrans" presStyleLbl="bgSibTrans2D1" presStyleIdx="3" presStyleCnt="11" custLinFactX="111112" custLinFactY="-900000" custLinFactNeighborX="200000" custLinFactNeighborY="-947824"/>
      <dgm:spPr>
        <a:prstGeom prst="upDownArrow">
          <a:avLst/>
        </a:prstGeom>
      </dgm:spPr>
    </dgm:pt>
    <dgm:pt modelId="{24E5ECBC-4819-104E-AC0A-923C778387EF}" type="pres">
      <dgm:prSet presAssocID="{8850F454-5D9F-CD43-80EC-BE73AFC761B5}" presName="compNode" presStyleCnt="0"/>
      <dgm:spPr/>
    </dgm:pt>
    <dgm:pt modelId="{211F63FE-D341-1846-BC9F-3080C781EF17}" type="pres">
      <dgm:prSet presAssocID="{8850F454-5D9F-CD43-80EC-BE73AFC761B5}" presName="dummyConnPt" presStyleCnt="0"/>
      <dgm:spPr/>
    </dgm:pt>
    <dgm:pt modelId="{DC1F194B-4A5D-E844-8934-365C02ED1E0B}" type="pres">
      <dgm:prSet presAssocID="{8850F454-5D9F-CD43-80EC-BE73AFC761B5}" presName="node" presStyleLbl="node1" presStyleIdx="4" presStyleCnt="12">
        <dgm:presLayoutVars>
          <dgm:bulletEnabled val="1"/>
        </dgm:presLayoutVars>
      </dgm:prSet>
      <dgm:spPr/>
    </dgm:pt>
    <dgm:pt modelId="{B2E754F7-5ABB-3148-A0F9-C5B301C9BCDE}" type="pres">
      <dgm:prSet presAssocID="{7286B088-DD81-AF49-B7A3-14748BBC4742}" presName="sibTrans" presStyleLbl="bgSibTrans2D1" presStyleIdx="4" presStyleCnt="11"/>
      <dgm:spPr/>
    </dgm:pt>
    <dgm:pt modelId="{FE26927B-4B75-EB4A-A232-67EBD765B566}" type="pres">
      <dgm:prSet presAssocID="{B4E7B64D-A229-374D-8E35-F0C7C7D800FA}" presName="compNode" presStyleCnt="0"/>
      <dgm:spPr/>
    </dgm:pt>
    <dgm:pt modelId="{1FBFD4CF-A129-2D49-8FE2-32DB412F89BB}" type="pres">
      <dgm:prSet presAssocID="{B4E7B64D-A229-374D-8E35-F0C7C7D800FA}" presName="dummyConnPt" presStyleCnt="0"/>
      <dgm:spPr/>
    </dgm:pt>
    <dgm:pt modelId="{D3B38B25-FFBD-B041-9149-CFDA88060905}" type="pres">
      <dgm:prSet presAssocID="{B4E7B64D-A229-374D-8E35-F0C7C7D800FA}" presName="node" presStyleLbl="node1" presStyleIdx="5" presStyleCnt="12">
        <dgm:presLayoutVars>
          <dgm:bulletEnabled val="1"/>
        </dgm:presLayoutVars>
      </dgm:prSet>
      <dgm:spPr/>
    </dgm:pt>
    <dgm:pt modelId="{2A5B09BD-AA13-1F45-A24D-952F329EF60F}" type="pres">
      <dgm:prSet presAssocID="{25A93479-7103-0546-AE30-8185474F3789}" presName="sibTrans" presStyleLbl="bgSibTrans2D1" presStyleIdx="5" presStyleCnt="11"/>
      <dgm:spPr/>
    </dgm:pt>
    <dgm:pt modelId="{308CF390-0E33-684D-9C56-6EE0B5853267}" type="pres">
      <dgm:prSet presAssocID="{64A197E5-D66A-B747-ABD8-A5BDB4D0AD2F}" presName="compNode" presStyleCnt="0"/>
      <dgm:spPr/>
    </dgm:pt>
    <dgm:pt modelId="{C16546B7-6952-6A48-8A32-D5DDC7E50710}" type="pres">
      <dgm:prSet presAssocID="{64A197E5-D66A-B747-ABD8-A5BDB4D0AD2F}" presName="dummyConnPt" presStyleCnt="0"/>
      <dgm:spPr/>
    </dgm:pt>
    <dgm:pt modelId="{77BF5ACA-605A-2D4E-8288-64CEE6B24AED}" type="pres">
      <dgm:prSet presAssocID="{64A197E5-D66A-B747-ABD8-A5BDB4D0AD2F}" presName="node" presStyleLbl="node1" presStyleIdx="6" presStyleCnt="12">
        <dgm:presLayoutVars>
          <dgm:bulletEnabled val="1"/>
        </dgm:presLayoutVars>
      </dgm:prSet>
      <dgm:spPr/>
    </dgm:pt>
    <dgm:pt modelId="{8A099122-4081-6D41-A5ED-A374F89E354C}" type="pres">
      <dgm:prSet presAssocID="{4230FD72-96D7-534E-B33A-5118618C69AB}" presName="sibTrans" presStyleLbl="bgSibTrans2D1" presStyleIdx="6" presStyleCnt="11"/>
      <dgm:spPr/>
    </dgm:pt>
    <dgm:pt modelId="{3BC54E34-06DF-534B-8AE7-37D187804A13}" type="pres">
      <dgm:prSet presAssocID="{CE8F0E2C-161F-FB47-BFB7-32552CBD5524}" presName="compNode" presStyleCnt="0"/>
      <dgm:spPr/>
    </dgm:pt>
    <dgm:pt modelId="{B62B9DD4-8D46-5D42-8A22-E218088F0EE5}" type="pres">
      <dgm:prSet presAssocID="{CE8F0E2C-161F-FB47-BFB7-32552CBD5524}" presName="dummyConnPt" presStyleCnt="0"/>
      <dgm:spPr/>
    </dgm:pt>
    <dgm:pt modelId="{E30F42A2-ECF0-1542-B244-4BE836759B03}" type="pres">
      <dgm:prSet presAssocID="{CE8F0E2C-161F-FB47-BFB7-32552CBD5524}" presName="node" presStyleLbl="node1" presStyleIdx="7" presStyleCnt="12">
        <dgm:presLayoutVars>
          <dgm:bulletEnabled val="1"/>
        </dgm:presLayoutVars>
      </dgm:prSet>
      <dgm:spPr/>
    </dgm:pt>
    <dgm:pt modelId="{14BB4830-DBD7-BA4C-BC0E-E3771B8FC880}" type="pres">
      <dgm:prSet presAssocID="{C607C9AE-CA76-D645-8D52-C0488B52E1B2}" presName="sibTrans" presStyleLbl="bgSibTrans2D1" presStyleIdx="7" presStyleCnt="11"/>
      <dgm:spPr/>
    </dgm:pt>
    <dgm:pt modelId="{8C0C6993-F271-3749-9860-93C76CCCCA4F}" type="pres">
      <dgm:prSet presAssocID="{27723EBF-C9A4-084A-AD25-6D7ACE4ECA98}" presName="compNode" presStyleCnt="0"/>
      <dgm:spPr/>
    </dgm:pt>
    <dgm:pt modelId="{D1B08FF2-4E1E-B347-A3A0-22CE92F779A6}" type="pres">
      <dgm:prSet presAssocID="{27723EBF-C9A4-084A-AD25-6D7ACE4ECA98}" presName="dummyConnPt" presStyleCnt="0"/>
      <dgm:spPr/>
    </dgm:pt>
    <dgm:pt modelId="{E33B10F8-E1A9-B54A-9B5A-BBA9A1168ECA}" type="pres">
      <dgm:prSet presAssocID="{27723EBF-C9A4-084A-AD25-6D7ACE4ECA98}" presName="node" presStyleLbl="node1" presStyleIdx="8" presStyleCnt="12" custLinFactNeighborY="1368">
        <dgm:presLayoutVars>
          <dgm:bulletEnabled val="1"/>
        </dgm:presLayoutVars>
      </dgm:prSet>
      <dgm:spPr/>
    </dgm:pt>
    <dgm:pt modelId="{FF1352D4-ADF7-0240-92F6-4BEE30FF694D}" type="pres">
      <dgm:prSet presAssocID="{3AF05A44-F591-6C4E-8A4A-2C9BDA5FF23E}" presName="sibTrans" presStyleLbl="bgSibTrans2D1" presStyleIdx="8" presStyleCnt="11"/>
      <dgm:spPr/>
    </dgm:pt>
    <dgm:pt modelId="{C6D4B839-AC4D-0544-85CA-45B353C3D7BC}" type="pres">
      <dgm:prSet presAssocID="{43F22897-82F6-A84D-BE76-ECA489BD80CC}" presName="compNode" presStyleCnt="0"/>
      <dgm:spPr/>
    </dgm:pt>
    <dgm:pt modelId="{B38803CA-A9FD-E843-B79D-325C085491E2}" type="pres">
      <dgm:prSet presAssocID="{43F22897-82F6-A84D-BE76-ECA489BD80CC}" presName="dummyConnPt" presStyleCnt="0"/>
      <dgm:spPr/>
    </dgm:pt>
    <dgm:pt modelId="{2C4ADBDC-5CF7-3C40-8FC1-F4DDB277AC71}" type="pres">
      <dgm:prSet presAssocID="{43F22897-82F6-A84D-BE76-ECA489BD80CC}" presName="node" presStyleLbl="node1" presStyleIdx="9" presStyleCnt="12">
        <dgm:presLayoutVars>
          <dgm:bulletEnabled val="1"/>
        </dgm:presLayoutVars>
      </dgm:prSet>
      <dgm:spPr/>
    </dgm:pt>
    <dgm:pt modelId="{00864C02-C94B-9845-9473-CF8DB6AB0F07}" type="pres">
      <dgm:prSet presAssocID="{D2C29003-0E3D-1246-9F92-48151A4EB4FF}" presName="sibTrans" presStyleLbl="bgSibTrans2D1" presStyleIdx="9" presStyleCnt="11"/>
      <dgm:spPr/>
    </dgm:pt>
    <dgm:pt modelId="{65D78BD1-20EE-B54A-BF44-74316AFFF02A}" type="pres">
      <dgm:prSet presAssocID="{1FC147C8-F35C-9E43-A6DF-13961EC8A761}" presName="compNode" presStyleCnt="0"/>
      <dgm:spPr/>
    </dgm:pt>
    <dgm:pt modelId="{8860696A-BD3B-0649-93E1-1C5E7E8B82F8}" type="pres">
      <dgm:prSet presAssocID="{1FC147C8-F35C-9E43-A6DF-13961EC8A761}" presName="dummyConnPt" presStyleCnt="0"/>
      <dgm:spPr/>
    </dgm:pt>
    <dgm:pt modelId="{DCEDF309-7F35-1342-A063-667F18B18430}" type="pres">
      <dgm:prSet presAssocID="{1FC147C8-F35C-9E43-A6DF-13961EC8A761}" presName="node" presStyleLbl="node1" presStyleIdx="10" presStyleCnt="12">
        <dgm:presLayoutVars>
          <dgm:bulletEnabled val="1"/>
        </dgm:presLayoutVars>
      </dgm:prSet>
      <dgm:spPr/>
    </dgm:pt>
    <dgm:pt modelId="{15B1577B-B08A-3D43-A9DC-C945E3804E11}" type="pres">
      <dgm:prSet presAssocID="{2035F12C-C3B0-9F41-BF1D-81C4FACB5630}" presName="sibTrans" presStyleLbl="bgSibTrans2D1" presStyleIdx="10" presStyleCnt="11"/>
      <dgm:spPr/>
    </dgm:pt>
    <dgm:pt modelId="{E6372991-C664-0145-81BB-72EFB4DF7573}" type="pres">
      <dgm:prSet presAssocID="{F7B33FE2-BF92-D640-802D-C38F118A709B}" presName="compNode" presStyleCnt="0"/>
      <dgm:spPr/>
    </dgm:pt>
    <dgm:pt modelId="{F9D0BD33-6917-094B-9664-78CFE10E449C}" type="pres">
      <dgm:prSet presAssocID="{F7B33FE2-BF92-D640-802D-C38F118A709B}" presName="dummyConnPt" presStyleCnt="0"/>
      <dgm:spPr/>
    </dgm:pt>
    <dgm:pt modelId="{44595E4D-9A1F-BA45-85D1-E66B3A8B5FC4}" type="pres">
      <dgm:prSet presAssocID="{F7B33FE2-BF92-D640-802D-C38F118A709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CA1B7400-5F29-B440-9B1F-620C2A3CA45D}" type="presOf" srcId="{A9E90486-4DDE-7C48-A211-ED355243E008}" destId="{59A5F9D2-7948-1643-B5D2-D11B95FCAA62}" srcOrd="0" destOrd="0" presId="urn:microsoft.com/office/officeart/2005/8/layout/bProcess4"/>
    <dgm:cxn modelId="{49C8E405-06EE-FB4C-B4BE-F15FF6FA9B40}" type="presOf" srcId="{C607C9AE-CA76-D645-8D52-C0488B52E1B2}" destId="{14BB4830-DBD7-BA4C-BC0E-E3771B8FC880}" srcOrd="0" destOrd="0" presId="urn:microsoft.com/office/officeart/2005/8/layout/bProcess4"/>
    <dgm:cxn modelId="{B9500106-DC26-BF4E-9E2A-D6681E1F0C96}" type="presOf" srcId="{7286B088-DD81-AF49-B7A3-14748BBC4742}" destId="{B2E754F7-5ABB-3148-A0F9-C5B301C9BCDE}" srcOrd="0" destOrd="0" presId="urn:microsoft.com/office/officeart/2005/8/layout/bProcess4"/>
    <dgm:cxn modelId="{3EB3EA07-5D48-154A-9891-9D21B9E5C28E}" type="presOf" srcId="{27723EBF-C9A4-084A-AD25-6D7ACE4ECA98}" destId="{E33B10F8-E1A9-B54A-9B5A-BBA9A1168ECA}" srcOrd="0" destOrd="0" presId="urn:microsoft.com/office/officeart/2005/8/layout/bProcess4"/>
    <dgm:cxn modelId="{D9D08F0D-2FA5-034C-8243-53FC2C64237A}" type="presOf" srcId="{64A197E5-D66A-B747-ABD8-A5BDB4D0AD2F}" destId="{77BF5ACA-605A-2D4E-8288-64CEE6B24AED}" srcOrd="0" destOrd="0" presId="urn:microsoft.com/office/officeart/2005/8/layout/bProcess4"/>
    <dgm:cxn modelId="{33957E1C-6A42-AC48-8127-1107730003D4}" srcId="{995E4B59-CED0-544D-A093-F4E09CFA17D5}" destId="{BB157FEC-451C-E248-BF34-693F091F5238}" srcOrd="0" destOrd="0" parTransId="{478FB784-E163-AD49-97BC-8AFA3F785BBF}" sibTransId="{EEFD6170-6F5D-5B44-8077-4801816EEE8C}"/>
    <dgm:cxn modelId="{80DB7026-260C-E244-A4A4-D7AEA9B3BB18}" type="presOf" srcId="{995E4B59-CED0-544D-A093-F4E09CFA17D5}" destId="{FE1B2F30-60F8-0E44-BBC2-6CE044ABAA42}" srcOrd="0" destOrd="0" presId="urn:microsoft.com/office/officeart/2005/8/layout/bProcess4"/>
    <dgm:cxn modelId="{22BEEA2C-D5C9-614E-91E8-CD2145B120F9}" srcId="{995E4B59-CED0-544D-A093-F4E09CFA17D5}" destId="{8955FDFF-DB1E-4B41-9949-777FCEF1328B}" srcOrd="2" destOrd="0" parTransId="{DB11307A-6B10-BE4A-B79B-C3D710952024}" sibTransId="{27ABB5D3-E224-254B-B0DE-F202DCF443A2}"/>
    <dgm:cxn modelId="{539EBB2E-DF3A-9A4F-9B2A-7FB23372725D}" srcId="{995E4B59-CED0-544D-A093-F4E09CFA17D5}" destId="{F7B33FE2-BF92-D640-802D-C38F118A709B}" srcOrd="11" destOrd="0" parTransId="{A41BCF4F-A007-5749-B546-628D5A7DF4CE}" sibTransId="{E38DDAC0-B186-D64D-BBFF-41F4F74E1F11}"/>
    <dgm:cxn modelId="{6D9E1835-834E-4F4C-A246-987E35791456}" type="presOf" srcId="{D2C29003-0E3D-1246-9F92-48151A4EB4FF}" destId="{00864C02-C94B-9845-9473-CF8DB6AB0F07}" srcOrd="0" destOrd="0" presId="urn:microsoft.com/office/officeart/2005/8/layout/bProcess4"/>
    <dgm:cxn modelId="{316CF953-040F-8841-9C07-FAFE5373D683}" srcId="{995E4B59-CED0-544D-A093-F4E09CFA17D5}" destId="{43F22897-82F6-A84D-BE76-ECA489BD80CC}" srcOrd="9" destOrd="0" parTransId="{C5DC3E4B-98DA-934F-8841-C6D53FD3897A}" sibTransId="{D2C29003-0E3D-1246-9F92-48151A4EB4FF}"/>
    <dgm:cxn modelId="{475E8559-CA61-2D47-949D-DEEC27B623CF}" srcId="{995E4B59-CED0-544D-A093-F4E09CFA17D5}" destId="{A9E90486-4DDE-7C48-A211-ED355243E008}" srcOrd="1" destOrd="0" parTransId="{0FCD83BD-B56A-3641-80FA-9F2F7EDEB9CE}" sibTransId="{60C8AFAD-30EA-DE4D-AE7E-4F68023FEA90}"/>
    <dgm:cxn modelId="{52915060-6A46-A34D-AE62-5852BEF84C7D}" type="presOf" srcId="{8955FDFF-DB1E-4B41-9949-777FCEF1328B}" destId="{A81CA471-20AA-FF48-987E-BB9A0C139891}" srcOrd="0" destOrd="0" presId="urn:microsoft.com/office/officeart/2005/8/layout/bProcess4"/>
    <dgm:cxn modelId="{C2A8DF6D-28CA-EC49-AA7E-FF1FAC414DFD}" srcId="{995E4B59-CED0-544D-A093-F4E09CFA17D5}" destId="{B4E7B64D-A229-374D-8E35-F0C7C7D800FA}" srcOrd="5" destOrd="0" parTransId="{CAC03072-76A1-A048-9245-1113673CD0C7}" sibTransId="{25A93479-7103-0546-AE30-8185474F3789}"/>
    <dgm:cxn modelId="{3CA42672-1DA4-5D43-9D1D-8C6F97C46DCA}" srcId="{995E4B59-CED0-544D-A093-F4E09CFA17D5}" destId="{1FC147C8-F35C-9E43-A6DF-13961EC8A761}" srcOrd="10" destOrd="0" parTransId="{123EA0E6-B0BB-0945-9B6F-238692233413}" sibTransId="{2035F12C-C3B0-9F41-BF1D-81C4FACB5630}"/>
    <dgm:cxn modelId="{63AF7879-E916-544E-B6BC-7594CD229BAC}" type="presOf" srcId="{8850F454-5D9F-CD43-80EC-BE73AFC761B5}" destId="{DC1F194B-4A5D-E844-8934-365C02ED1E0B}" srcOrd="0" destOrd="0" presId="urn:microsoft.com/office/officeart/2005/8/layout/bProcess4"/>
    <dgm:cxn modelId="{D4C64089-7F2B-D245-8056-148C4E197F9E}" type="presOf" srcId="{25A93479-7103-0546-AE30-8185474F3789}" destId="{2A5B09BD-AA13-1F45-A24D-952F329EF60F}" srcOrd="0" destOrd="0" presId="urn:microsoft.com/office/officeart/2005/8/layout/bProcess4"/>
    <dgm:cxn modelId="{5732C590-861C-4947-A31F-A66C5EFFEC7B}" srcId="{995E4B59-CED0-544D-A093-F4E09CFA17D5}" destId="{CE8F0E2C-161F-FB47-BFB7-32552CBD5524}" srcOrd="7" destOrd="0" parTransId="{A566F2E2-8894-EC4F-B74F-9A6A958A4627}" sibTransId="{C607C9AE-CA76-D645-8D52-C0488B52E1B2}"/>
    <dgm:cxn modelId="{A9467E91-4B19-3446-B3F0-E7CEBB0FB7CD}" srcId="{995E4B59-CED0-544D-A093-F4E09CFA17D5}" destId="{27723EBF-C9A4-084A-AD25-6D7ACE4ECA98}" srcOrd="8" destOrd="0" parTransId="{F99091D0-7F6A-EC4A-88FA-F1EE6B05010A}" sibTransId="{3AF05A44-F591-6C4E-8A4A-2C9BDA5FF23E}"/>
    <dgm:cxn modelId="{A4833893-5A9C-7F4B-9890-337C1E236F33}" type="presOf" srcId="{BB157FEC-451C-E248-BF34-693F091F5238}" destId="{3A68B527-8C11-9A4A-B091-2A55FB930CFE}" srcOrd="0" destOrd="0" presId="urn:microsoft.com/office/officeart/2005/8/layout/bProcess4"/>
    <dgm:cxn modelId="{1ED97195-92EA-BD49-B323-4CF81B154C24}" srcId="{995E4B59-CED0-544D-A093-F4E09CFA17D5}" destId="{8850F454-5D9F-CD43-80EC-BE73AFC761B5}" srcOrd="4" destOrd="0" parTransId="{F1672D2E-E261-6042-8123-163EF1EBD7CE}" sibTransId="{7286B088-DD81-AF49-B7A3-14748BBC4742}"/>
    <dgm:cxn modelId="{9FEC0197-5F26-854D-B9D7-CFDCB70AC28A}" srcId="{995E4B59-CED0-544D-A093-F4E09CFA17D5}" destId="{64A197E5-D66A-B747-ABD8-A5BDB4D0AD2F}" srcOrd="6" destOrd="0" parTransId="{FD9153CE-1C02-2141-B267-330414B9EC4C}" sibTransId="{4230FD72-96D7-534E-B33A-5118618C69AB}"/>
    <dgm:cxn modelId="{2BE671AA-EBA5-2644-9745-2A545A499A79}" type="presOf" srcId="{F7B33FE2-BF92-D640-802D-C38F118A709B}" destId="{44595E4D-9A1F-BA45-85D1-E66B3A8B5FC4}" srcOrd="0" destOrd="0" presId="urn:microsoft.com/office/officeart/2005/8/layout/bProcess4"/>
    <dgm:cxn modelId="{E60AA8B7-01E8-FA4A-A682-659CD8B623F2}" type="presOf" srcId="{3AF05A44-F591-6C4E-8A4A-2C9BDA5FF23E}" destId="{FF1352D4-ADF7-0240-92F6-4BEE30FF694D}" srcOrd="0" destOrd="0" presId="urn:microsoft.com/office/officeart/2005/8/layout/bProcess4"/>
    <dgm:cxn modelId="{AE85F4B7-7985-9C46-9D46-F2748F500523}" srcId="{995E4B59-CED0-544D-A093-F4E09CFA17D5}" destId="{3E0DB174-E07E-354B-BC1C-53065DAADA77}" srcOrd="3" destOrd="0" parTransId="{E455BE1B-2CD3-C14E-85D7-5F3EEB7FA6C4}" sibTransId="{A78476BC-9DEE-D047-8858-64459EFB040D}"/>
    <dgm:cxn modelId="{B40376BD-A6A6-9D46-BC06-8BD9D2D89714}" type="presOf" srcId="{60C8AFAD-30EA-DE4D-AE7E-4F68023FEA90}" destId="{2C101C19-46FF-5D46-B9B6-F44E4661EFFC}" srcOrd="0" destOrd="0" presId="urn:microsoft.com/office/officeart/2005/8/layout/bProcess4"/>
    <dgm:cxn modelId="{A85C2DBE-2A98-2C46-B022-4B50C0DCAFBD}" type="presOf" srcId="{4230FD72-96D7-534E-B33A-5118618C69AB}" destId="{8A099122-4081-6D41-A5ED-A374F89E354C}" srcOrd="0" destOrd="0" presId="urn:microsoft.com/office/officeart/2005/8/layout/bProcess4"/>
    <dgm:cxn modelId="{660449C2-2880-284E-B4A2-48AD529AA92A}" type="presOf" srcId="{CE8F0E2C-161F-FB47-BFB7-32552CBD5524}" destId="{E30F42A2-ECF0-1542-B244-4BE836759B03}" srcOrd="0" destOrd="0" presId="urn:microsoft.com/office/officeart/2005/8/layout/bProcess4"/>
    <dgm:cxn modelId="{2A6703CC-4680-8D43-9AAF-FE755CDD1F70}" type="presOf" srcId="{3E0DB174-E07E-354B-BC1C-53065DAADA77}" destId="{D97711AE-0199-9949-B51B-5CA0662561BD}" srcOrd="0" destOrd="0" presId="urn:microsoft.com/office/officeart/2005/8/layout/bProcess4"/>
    <dgm:cxn modelId="{15D3A8D8-91F0-3D48-9EE9-BA8F541C4536}" type="presOf" srcId="{2035F12C-C3B0-9F41-BF1D-81C4FACB5630}" destId="{15B1577B-B08A-3D43-A9DC-C945E3804E11}" srcOrd="0" destOrd="0" presId="urn:microsoft.com/office/officeart/2005/8/layout/bProcess4"/>
    <dgm:cxn modelId="{EB78CFE2-AD6B-D94A-9D46-8A44BD73E71D}" type="presOf" srcId="{B4E7B64D-A229-374D-8E35-F0C7C7D800FA}" destId="{D3B38B25-FFBD-B041-9149-CFDA88060905}" srcOrd="0" destOrd="0" presId="urn:microsoft.com/office/officeart/2005/8/layout/bProcess4"/>
    <dgm:cxn modelId="{D359D0EC-8D91-F94B-920F-7D093249A022}" type="presOf" srcId="{1FC147C8-F35C-9E43-A6DF-13961EC8A761}" destId="{DCEDF309-7F35-1342-A063-667F18B18430}" srcOrd="0" destOrd="0" presId="urn:microsoft.com/office/officeart/2005/8/layout/bProcess4"/>
    <dgm:cxn modelId="{53A56EED-B05B-0E48-95D9-E7E23B0FA68E}" type="presOf" srcId="{43F22897-82F6-A84D-BE76-ECA489BD80CC}" destId="{2C4ADBDC-5CF7-3C40-8FC1-F4DDB277AC71}" srcOrd="0" destOrd="0" presId="urn:microsoft.com/office/officeart/2005/8/layout/bProcess4"/>
    <dgm:cxn modelId="{E56E33F2-41F5-534E-B863-9782EFC4A723}" type="presOf" srcId="{EEFD6170-6F5D-5B44-8077-4801816EEE8C}" destId="{CA36C76D-ED4B-CB44-A93D-94360E7CF03D}" srcOrd="0" destOrd="0" presId="urn:microsoft.com/office/officeart/2005/8/layout/bProcess4"/>
    <dgm:cxn modelId="{0313D0F4-978F-5040-83D8-E8C4AC0896AE}" type="presOf" srcId="{A78476BC-9DEE-D047-8858-64459EFB040D}" destId="{41C40777-05C0-D24D-9826-992BCFB7D103}" srcOrd="0" destOrd="0" presId="urn:microsoft.com/office/officeart/2005/8/layout/bProcess4"/>
    <dgm:cxn modelId="{6F0C86FF-E1E7-8342-B923-627A9249FA3C}" type="presOf" srcId="{27ABB5D3-E224-254B-B0DE-F202DCF443A2}" destId="{56085650-A495-B94E-9D7B-5623B62646BD}" srcOrd="0" destOrd="0" presId="urn:microsoft.com/office/officeart/2005/8/layout/bProcess4"/>
    <dgm:cxn modelId="{A18C2194-DCCD-4C4A-A389-BC13824B2BAD}" type="presParOf" srcId="{FE1B2F30-60F8-0E44-BBC2-6CE044ABAA42}" destId="{4D33C864-4AC4-A141-9A20-9E4595DC26CE}" srcOrd="0" destOrd="0" presId="urn:microsoft.com/office/officeart/2005/8/layout/bProcess4"/>
    <dgm:cxn modelId="{57908B68-6A4C-354F-BCA4-393377188B1C}" type="presParOf" srcId="{4D33C864-4AC4-A141-9A20-9E4595DC26CE}" destId="{BAFD7C60-476A-904C-97DC-807EAC360382}" srcOrd="0" destOrd="0" presId="urn:microsoft.com/office/officeart/2005/8/layout/bProcess4"/>
    <dgm:cxn modelId="{DC77352A-914D-214D-8265-62BD136BC954}" type="presParOf" srcId="{4D33C864-4AC4-A141-9A20-9E4595DC26CE}" destId="{3A68B527-8C11-9A4A-B091-2A55FB930CFE}" srcOrd="1" destOrd="0" presId="urn:microsoft.com/office/officeart/2005/8/layout/bProcess4"/>
    <dgm:cxn modelId="{FF783DC6-5411-9F4C-9AF5-11D32677F60D}" type="presParOf" srcId="{FE1B2F30-60F8-0E44-BBC2-6CE044ABAA42}" destId="{CA36C76D-ED4B-CB44-A93D-94360E7CF03D}" srcOrd="1" destOrd="0" presId="urn:microsoft.com/office/officeart/2005/8/layout/bProcess4"/>
    <dgm:cxn modelId="{0C93A6EF-A0F4-AB4E-A523-D0333410074D}" type="presParOf" srcId="{FE1B2F30-60F8-0E44-BBC2-6CE044ABAA42}" destId="{0E25E37B-7AED-5949-8C1E-ACCF87E8CCB5}" srcOrd="2" destOrd="0" presId="urn:microsoft.com/office/officeart/2005/8/layout/bProcess4"/>
    <dgm:cxn modelId="{7D33EEAD-9C68-B043-9364-E86625A31043}" type="presParOf" srcId="{0E25E37B-7AED-5949-8C1E-ACCF87E8CCB5}" destId="{78E2347F-1AFC-F945-BBD0-4D677A1F4E17}" srcOrd="0" destOrd="0" presId="urn:microsoft.com/office/officeart/2005/8/layout/bProcess4"/>
    <dgm:cxn modelId="{ECA407D4-B52A-A44D-B921-7F1F897BBC3A}" type="presParOf" srcId="{0E25E37B-7AED-5949-8C1E-ACCF87E8CCB5}" destId="{59A5F9D2-7948-1643-B5D2-D11B95FCAA62}" srcOrd="1" destOrd="0" presId="urn:microsoft.com/office/officeart/2005/8/layout/bProcess4"/>
    <dgm:cxn modelId="{C6A15838-A39A-CE4A-B5B8-47D08A49EF15}" type="presParOf" srcId="{FE1B2F30-60F8-0E44-BBC2-6CE044ABAA42}" destId="{2C101C19-46FF-5D46-B9B6-F44E4661EFFC}" srcOrd="3" destOrd="0" presId="urn:microsoft.com/office/officeart/2005/8/layout/bProcess4"/>
    <dgm:cxn modelId="{4252B2D1-474B-2743-83E5-3C7510D77AA9}" type="presParOf" srcId="{FE1B2F30-60F8-0E44-BBC2-6CE044ABAA42}" destId="{0980EF03-0A7E-7048-9F82-1CA26CAE0623}" srcOrd="4" destOrd="0" presId="urn:microsoft.com/office/officeart/2005/8/layout/bProcess4"/>
    <dgm:cxn modelId="{BF470634-E13C-1646-AA69-72E1CBF75A04}" type="presParOf" srcId="{0980EF03-0A7E-7048-9F82-1CA26CAE0623}" destId="{EA7C6C63-009C-F14D-BB0A-80D1DCDCBE14}" srcOrd="0" destOrd="0" presId="urn:microsoft.com/office/officeart/2005/8/layout/bProcess4"/>
    <dgm:cxn modelId="{EAC73EA3-F792-1141-9FDD-F1B1AFB4E0B5}" type="presParOf" srcId="{0980EF03-0A7E-7048-9F82-1CA26CAE0623}" destId="{A81CA471-20AA-FF48-987E-BB9A0C139891}" srcOrd="1" destOrd="0" presId="urn:microsoft.com/office/officeart/2005/8/layout/bProcess4"/>
    <dgm:cxn modelId="{CFB252D1-3103-DF46-9E8B-0B8FEEC080A3}" type="presParOf" srcId="{FE1B2F30-60F8-0E44-BBC2-6CE044ABAA42}" destId="{56085650-A495-B94E-9D7B-5623B62646BD}" srcOrd="5" destOrd="0" presId="urn:microsoft.com/office/officeart/2005/8/layout/bProcess4"/>
    <dgm:cxn modelId="{58BBE1D7-ED64-0244-B467-CE46AD9724F9}" type="presParOf" srcId="{FE1B2F30-60F8-0E44-BBC2-6CE044ABAA42}" destId="{53231FBD-8E52-8048-AC27-88C853C57077}" srcOrd="6" destOrd="0" presId="urn:microsoft.com/office/officeart/2005/8/layout/bProcess4"/>
    <dgm:cxn modelId="{3DF58243-862E-F74C-8E86-37064140A33E}" type="presParOf" srcId="{53231FBD-8E52-8048-AC27-88C853C57077}" destId="{48860922-1B9D-9A4D-8B17-7D0658E7D05F}" srcOrd="0" destOrd="0" presId="urn:microsoft.com/office/officeart/2005/8/layout/bProcess4"/>
    <dgm:cxn modelId="{3EE6480B-CD5A-7248-8C52-CB05AF5C6894}" type="presParOf" srcId="{53231FBD-8E52-8048-AC27-88C853C57077}" destId="{D97711AE-0199-9949-B51B-5CA0662561BD}" srcOrd="1" destOrd="0" presId="urn:microsoft.com/office/officeart/2005/8/layout/bProcess4"/>
    <dgm:cxn modelId="{A35CE124-1C7C-3340-97F5-EC8A2DA9FCC1}" type="presParOf" srcId="{FE1B2F30-60F8-0E44-BBC2-6CE044ABAA42}" destId="{41C40777-05C0-D24D-9826-992BCFB7D103}" srcOrd="7" destOrd="0" presId="urn:microsoft.com/office/officeart/2005/8/layout/bProcess4"/>
    <dgm:cxn modelId="{AE941B34-E695-1749-AB0F-D44A5E971C07}" type="presParOf" srcId="{FE1B2F30-60F8-0E44-BBC2-6CE044ABAA42}" destId="{24E5ECBC-4819-104E-AC0A-923C778387EF}" srcOrd="8" destOrd="0" presId="urn:microsoft.com/office/officeart/2005/8/layout/bProcess4"/>
    <dgm:cxn modelId="{D128AF15-961D-1249-9318-78846506C2F0}" type="presParOf" srcId="{24E5ECBC-4819-104E-AC0A-923C778387EF}" destId="{211F63FE-D341-1846-BC9F-3080C781EF17}" srcOrd="0" destOrd="0" presId="urn:microsoft.com/office/officeart/2005/8/layout/bProcess4"/>
    <dgm:cxn modelId="{A2A8ADDB-7742-4644-B231-5F91CD31922A}" type="presParOf" srcId="{24E5ECBC-4819-104E-AC0A-923C778387EF}" destId="{DC1F194B-4A5D-E844-8934-365C02ED1E0B}" srcOrd="1" destOrd="0" presId="urn:microsoft.com/office/officeart/2005/8/layout/bProcess4"/>
    <dgm:cxn modelId="{C58E8F78-009E-0F41-A500-D54A9A7831FC}" type="presParOf" srcId="{FE1B2F30-60F8-0E44-BBC2-6CE044ABAA42}" destId="{B2E754F7-5ABB-3148-A0F9-C5B301C9BCDE}" srcOrd="9" destOrd="0" presId="urn:microsoft.com/office/officeart/2005/8/layout/bProcess4"/>
    <dgm:cxn modelId="{9CEBB6A0-7351-C54F-A8F7-7F18783AB393}" type="presParOf" srcId="{FE1B2F30-60F8-0E44-BBC2-6CE044ABAA42}" destId="{FE26927B-4B75-EB4A-A232-67EBD765B566}" srcOrd="10" destOrd="0" presId="urn:microsoft.com/office/officeart/2005/8/layout/bProcess4"/>
    <dgm:cxn modelId="{91FF4A0C-BACE-1045-ADEF-A7E8D1B16ACC}" type="presParOf" srcId="{FE26927B-4B75-EB4A-A232-67EBD765B566}" destId="{1FBFD4CF-A129-2D49-8FE2-32DB412F89BB}" srcOrd="0" destOrd="0" presId="urn:microsoft.com/office/officeart/2005/8/layout/bProcess4"/>
    <dgm:cxn modelId="{AFE6668C-A167-5346-8FCB-0F417F4F4F5F}" type="presParOf" srcId="{FE26927B-4B75-EB4A-A232-67EBD765B566}" destId="{D3B38B25-FFBD-B041-9149-CFDA88060905}" srcOrd="1" destOrd="0" presId="urn:microsoft.com/office/officeart/2005/8/layout/bProcess4"/>
    <dgm:cxn modelId="{541E5A18-4A9C-4F46-865E-023D2B624957}" type="presParOf" srcId="{FE1B2F30-60F8-0E44-BBC2-6CE044ABAA42}" destId="{2A5B09BD-AA13-1F45-A24D-952F329EF60F}" srcOrd="11" destOrd="0" presId="urn:microsoft.com/office/officeart/2005/8/layout/bProcess4"/>
    <dgm:cxn modelId="{A4CB06DA-616E-D94A-BCC1-54050B80C00C}" type="presParOf" srcId="{FE1B2F30-60F8-0E44-BBC2-6CE044ABAA42}" destId="{308CF390-0E33-684D-9C56-6EE0B5853267}" srcOrd="12" destOrd="0" presId="urn:microsoft.com/office/officeart/2005/8/layout/bProcess4"/>
    <dgm:cxn modelId="{818B21CD-3F65-9244-8A00-FC777C2A242B}" type="presParOf" srcId="{308CF390-0E33-684D-9C56-6EE0B5853267}" destId="{C16546B7-6952-6A48-8A32-D5DDC7E50710}" srcOrd="0" destOrd="0" presId="urn:microsoft.com/office/officeart/2005/8/layout/bProcess4"/>
    <dgm:cxn modelId="{E83049AE-039D-6045-8730-ED6EE7A05341}" type="presParOf" srcId="{308CF390-0E33-684D-9C56-6EE0B5853267}" destId="{77BF5ACA-605A-2D4E-8288-64CEE6B24AED}" srcOrd="1" destOrd="0" presId="urn:microsoft.com/office/officeart/2005/8/layout/bProcess4"/>
    <dgm:cxn modelId="{1DE3EDD6-9EE8-FF40-922B-86CE26C3A743}" type="presParOf" srcId="{FE1B2F30-60F8-0E44-BBC2-6CE044ABAA42}" destId="{8A099122-4081-6D41-A5ED-A374F89E354C}" srcOrd="13" destOrd="0" presId="urn:microsoft.com/office/officeart/2005/8/layout/bProcess4"/>
    <dgm:cxn modelId="{E40D8147-B1F5-D646-B747-9A1BE7CBB57F}" type="presParOf" srcId="{FE1B2F30-60F8-0E44-BBC2-6CE044ABAA42}" destId="{3BC54E34-06DF-534B-8AE7-37D187804A13}" srcOrd="14" destOrd="0" presId="urn:microsoft.com/office/officeart/2005/8/layout/bProcess4"/>
    <dgm:cxn modelId="{8D9C705C-8955-284B-8309-F92177E73012}" type="presParOf" srcId="{3BC54E34-06DF-534B-8AE7-37D187804A13}" destId="{B62B9DD4-8D46-5D42-8A22-E218088F0EE5}" srcOrd="0" destOrd="0" presId="urn:microsoft.com/office/officeart/2005/8/layout/bProcess4"/>
    <dgm:cxn modelId="{37FA42DB-1EDB-9B4E-8B2B-8A347757659D}" type="presParOf" srcId="{3BC54E34-06DF-534B-8AE7-37D187804A13}" destId="{E30F42A2-ECF0-1542-B244-4BE836759B03}" srcOrd="1" destOrd="0" presId="urn:microsoft.com/office/officeart/2005/8/layout/bProcess4"/>
    <dgm:cxn modelId="{06560047-AC72-9944-9A85-AD21F93086AE}" type="presParOf" srcId="{FE1B2F30-60F8-0E44-BBC2-6CE044ABAA42}" destId="{14BB4830-DBD7-BA4C-BC0E-E3771B8FC880}" srcOrd="15" destOrd="0" presId="urn:microsoft.com/office/officeart/2005/8/layout/bProcess4"/>
    <dgm:cxn modelId="{E2622C0D-6B97-0148-A6CB-57A23E82E197}" type="presParOf" srcId="{FE1B2F30-60F8-0E44-BBC2-6CE044ABAA42}" destId="{8C0C6993-F271-3749-9860-93C76CCCCA4F}" srcOrd="16" destOrd="0" presId="urn:microsoft.com/office/officeart/2005/8/layout/bProcess4"/>
    <dgm:cxn modelId="{313A8F82-7861-2247-89E3-E8E6038081CB}" type="presParOf" srcId="{8C0C6993-F271-3749-9860-93C76CCCCA4F}" destId="{D1B08FF2-4E1E-B347-A3A0-22CE92F779A6}" srcOrd="0" destOrd="0" presId="urn:microsoft.com/office/officeart/2005/8/layout/bProcess4"/>
    <dgm:cxn modelId="{9F300222-5D89-CD4B-8D5A-77EDBC4EB60C}" type="presParOf" srcId="{8C0C6993-F271-3749-9860-93C76CCCCA4F}" destId="{E33B10F8-E1A9-B54A-9B5A-BBA9A1168ECA}" srcOrd="1" destOrd="0" presId="urn:microsoft.com/office/officeart/2005/8/layout/bProcess4"/>
    <dgm:cxn modelId="{36DCF368-6793-8849-8102-E79F3CD71EAD}" type="presParOf" srcId="{FE1B2F30-60F8-0E44-BBC2-6CE044ABAA42}" destId="{FF1352D4-ADF7-0240-92F6-4BEE30FF694D}" srcOrd="17" destOrd="0" presId="urn:microsoft.com/office/officeart/2005/8/layout/bProcess4"/>
    <dgm:cxn modelId="{E96F8797-D02B-004F-9F9F-AFCF20EEE293}" type="presParOf" srcId="{FE1B2F30-60F8-0E44-BBC2-6CE044ABAA42}" destId="{C6D4B839-AC4D-0544-85CA-45B353C3D7BC}" srcOrd="18" destOrd="0" presId="urn:microsoft.com/office/officeart/2005/8/layout/bProcess4"/>
    <dgm:cxn modelId="{4C625DA3-8ED6-8146-8B4B-1CC29624174E}" type="presParOf" srcId="{C6D4B839-AC4D-0544-85CA-45B353C3D7BC}" destId="{B38803CA-A9FD-E843-B79D-325C085491E2}" srcOrd="0" destOrd="0" presId="urn:microsoft.com/office/officeart/2005/8/layout/bProcess4"/>
    <dgm:cxn modelId="{F264AB51-B683-B448-B0F4-5CC3A8C58186}" type="presParOf" srcId="{C6D4B839-AC4D-0544-85CA-45B353C3D7BC}" destId="{2C4ADBDC-5CF7-3C40-8FC1-F4DDB277AC71}" srcOrd="1" destOrd="0" presId="urn:microsoft.com/office/officeart/2005/8/layout/bProcess4"/>
    <dgm:cxn modelId="{EAED656C-9335-924D-915A-AB9FFA4A2E6B}" type="presParOf" srcId="{FE1B2F30-60F8-0E44-BBC2-6CE044ABAA42}" destId="{00864C02-C94B-9845-9473-CF8DB6AB0F07}" srcOrd="19" destOrd="0" presId="urn:microsoft.com/office/officeart/2005/8/layout/bProcess4"/>
    <dgm:cxn modelId="{FC392326-193F-A841-BD62-34098C242754}" type="presParOf" srcId="{FE1B2F30-60F8-0E44-BBC2-6CE044ABAA42}" destId="{65D78BD1-20EE-B54A-BF44-74316AFFF02A}" srcOrd="20" destOrd="0" presId="urn:microsoft.com/office/officeart/2005/8/layout/bProcess4"/>
    <dgm:cxn modelId="{9B9CE4E8-A65D-624A-98A6-A34E057A91A0}" type="presParOf" srcId="{65D78BD1-20EE-B54A-BF44-74316AFFF02A}" destId="{8860696A-BD3B-0649-93E1-1C5E7E8B82F8}" srcOrd="0" destOrd="0" presId="urn:microsoft.com/office/officeart/2005/8/layout/bProcess4"/>
    <dgm:cxn modelId="{D3A0839B-661E-924A-9C94-652A890DD5D4}" type="presParOf" srcId="{65D78BD1-20EE-B54A-BF44-74316AFFF02A}" destId="{DCEDF309-7F35-1342-A063-667F18B18430}" srcOrd="1" destOrd="0" presId="urn:microsoft.com/office/officeart/2005/8/layout/bProcess4"/>
    <dgm:cxn modelId="{3DFB60DE-3544-944A-805C-AF39A7095FBA}" type="presParOf" srcId="{FE1B2F30-60F8-0E44-BBC2-6CE044ABAA42}" destId="{15B1577B-B08A-3D43-A9DC-C945E3804E11}" srcOrd="21" destOrd="0" presId="urn:microsoft.com/office/officeart/2005/8/layout/bProcess4"/>
    <dgm:cxn modelId="{3F64F306-283B-EE4D-B5CE-EADA5D975E63}" type="presParOf" srcId="{FE1B2F30-60F8-0E44-BBC2-6CE044ABAA42}" destId="{E6372991-C664-0145-81BB-72EFB4DF7573}" srcOrd="22" destOrd="0" presId="urn:microsoft.com/office/officeart/2005/8/layout/bProcess4"/>
    <dgm:cxn modelId="{4BB02F9D-8D30-3542-80B4-CCA2F087AE80}" type="presParOf" srcId="{E6372991-C664-0145-81BB-72EFB4DF7573}" destId="{F9D0BD33-6917-094B-9664-78CFE10E449C}" srcOrd="0" destOrd="0" presId="urn:microsoft.com/office/officeart/2005/8/layout/bProcess4"/>
    <dgm:cxn modelId="{60150946-D634-7543-8C44-DAEE4C13035D}" type="presParOf" srcId="{E6372991-C664-0145-81BB-72EFB4DF7573}" destId="{44595E4D-9A1F-BA45-85D1-E66B3A8B5FC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B0A58-5F81-C048-BCE4-C700CA427133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7ED29-10FD-6E4E-882D-0D4F0CF7FD6D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Web Scraping</a:t>
          </a:r>
          <a:endParaRPr lang="en-US" dirty="0"/>
        </a:p>
      </dgm:t>
    </dgm:pt>
    <dgm:pt modelId="{66FA1525-AB39-724F-BA7E-EC78D76D7DF3}" type="parTrans" cxnId="{C0D0623E-F37C-6044-AD57-793F75E4E45A}">
      <dgm:prSet/>
      <dgm:spPr/>
      <dgm:t>
        <a:bodyPr/>
        <a:lstStyle/>
        <a:p>
          <a:endParaRPr lang="en-US"/>
        </a:p>
      </dgm:t>
    </dgm:pt>
    <dgm:pt modelId="{181C1E7F-4A96-9541-965F-AD381DE9682B}" type="sibTrans" cxnId="{C0D0623E-F37C-6044-AD57-793F75E4E45A}">
      <dgm:prSet/>
      <dgm:spPr/>
      <dgm:t>
        <a:bodyPr/>
        <a:lstStyle/>
        <a:p>
          <a:endParaRPr lang="en-US"/>
        </a:p>
      </dgm:t>
    </dgm:pt>
    <dgm:pt modelId="{80F31C7C-440B-2047-B258-978587253EB2}">
      <dgm:prSet phldrT="[Text]"/>
      <dgm:spPr/>
      <dgm:t>
        <a:bodyPr/>
        <a:lstStyle/>
        <a:p>
          <a:r>
            <a:rPr lang="en-CA" b="0" dirty="0"/>
            <a:t>Playwright + Firefox</a:t>
          </a:r>
          <a:endParaRPr lang="en-US" dirty="0"/>
        </a:p>
      </dgm:t>
    </dgm:pt>
    <dgm:pt modelId="{6E73FCD8-CCCE-1041-85D7-EEB28A6DD519}" type="parTrans" cxnId="{0F558B12-BE8C-D641-A47A-1FB9777E5CB5}">
      <dgm:prSet/>
      <dgm:spPr/>
      <dgm:t>
        <a:bodyPr/>
        <a:lstStyle/>
        <a:p>
          <a:endParaRPr lang="en-US"/>
        </a:p>
      </dgm:t>
    </dgm:pt>
    <dgm:pt modelId="{971238D8-45C2-EA40-BADB-56ABE883A47D}" type="sibTrans" cxnId="{0F558B12-BE8C-D641-A47A-1FB9777E5CB5}">
      <dgm:prSet/>
      <dgm:spPr/>
      <dgm:t>
        <a:bodyPr/>
        <a:lstStyle/>
        <a:p>
          <a:endParaRPr lang="en-US"/>
        </a:p>
      </dgm:t>
    </dgm:pt>
    <dgm:pt modelId="{5AF02E01-C5FA-AE49-BA15-794B1BE8EEFD}">
      <dgm:prSet phldrT="[Text]" phldr="1"/>
      <dgm:spPr/>
      <dgm:t>
        <a:bodyPr/>
        <a:lstStyle/>
        <a:p>
          <a:endParaRPr lang="en-US" dirty="0"/>
        </a:p>
      </dgm:t>
    </dgm:pt>
    <dgm:pt modelId="{FF17D8DF-F8E4-8B41-AACD-B919C48D5548}" type="parTrans" cxnId="{9C33E923-4C65-E34C-83BB-CDCA6CEC1BE3}">
      <dgm:prSet/>
      <dgm:spPr/>
      <dgm:t>
        <a:bodyPr/>
        <a:lstStyle/>
        <a:p>
          <a:endParaRPr lang="en-US"/>
        </a:p>
      </dgm:t>
    </dgm:pt>
    <dgm:pt modelId="{D79674D4-7E6E-074B-9FEE-60570BCA4490}" type="sibTrans" cxnId="{9C33E923-4C65-E34C-83BB-CDCA6CEC1BE3}">
      <dgm:prSet/>
      <dgm:spPr/>
      <dgm:t>
        <a:bodyPr/>
        <a:lstStyle/>
        <a:p>
          <a:endParaRPr lang="en-US"/>
        </a:p>
      </dgm:t>
    </dgm:pt>
    <dgm:pt modelId="{4C8E3F19-D1A3-3046-9D6C-6B76E659EDDC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Raw Product Data</a:t>
          </a:r>
          <a:endParaRPr lang="en-US" dirty="0"/>
        </a:p>
      </dgm:t>
    </dgm:pt>
    <dgm:pt modelId="{37576A6C-E20D-B44C-A1B7-04E5669B248B}" type="parTrans" cxnId="{1C37CA29-2B5F-5F4C-90E9-8A8C5B454EEB}">
      <dgm:prSet/>
      <dgm:spPr/>
      <dgm:t>
        <a:bodyPr/>
        <a:lstStyle/>
        <a:p>
          <a:endParaRPr lang="en-US"/>
        </a:p>
      </dgm:t>
    </dgm:pt>
    <dgm:pt modelId="{C30B939E-5EB8-BF4F-A46F-0713165BE66F}" type="sibTrans" cxnId="{1C37CA29-2B5F-5F4C-90E9-8A8C5B454EEB}">
      <dgm:prSet/>
      <dgm:spPr/>
      <dgm:t>
        <a:bodyPr/>
        <a:lstStyle/>
        <a:p>
          <a:endParaRPr lang="en-US"/>
        </a:p>
      </dgm:t>
    </dgm:pt>
    <dgm:pt modelId="{1CE6BB40-8D1C-674B-A1B5-715EF3FBE645}">
      <dgm:prSet phldrT="[Text]"/>
      <dgm:spPr/>
      <dgm:t>
        <a:bodyPr/>
        <a:lstStyle/>
        <a:p>
          <a:r>
            <a:rPr lang="en-CA" b="0" dirty="0"/>
            <a:t>Title, Price, Description</a:t>
          </a:r>
          <a:endParaRPr lang="en-US" dirty="0"/>
        </a:p>
      </dgm:t>
    </dgm:pt>
    <dgm:pt modelId="{399B314B-C9E0-2546-8192-515F027CB86F}" type="parTrans" cxnId="{E8B364FB-AAE0-1940-98CD-1C0A728E3B4D}">
      <dgm:prSet/>
      <dgm:spPr/>
      <dgm:t>
        <a:bodyPr/>
        <a:lstStyle/>
        <a:p>
          <a:endParaRPr lang="en-US"/>
        </a:p>
      </dgm:t>
    </dgm:pt>
    <dgm:pt modelId="{F7D597BA-6208-CA45-B066-82A3559693A2}" type="sibTrans" cxnId="{E8B364FB-AAE0-1940-98CD-1C0A728E3B4D}">
      <dgm:prSet/>
      <dgm:spPr/>
      <dgm:t>
        <a:bodyPr/>
        <a:lstStyle/>
        <a:p>
          <a:endParaRPr lang="en-US"/>
        </a:p>
      </dgm:t>
    </dgm:pt>
    <dgm:pt modelId="{A67CDDAA-8CE1-314D-8057-3B1DB60E0D36}">
      <dgm:prSet phldrT="[Text]" phldr="1"/>
      <dgm:spPr/>
      <dgm:t>
        <a:bodyPr/>
        <a:lstStyle/>
        <a:p>
          <a:endParaRPr lang="en-US" dirty="0"/>
        </a:p>
      </dgm:t>
    </dgm:pt>
    <dgm:pt modelId="{21FB96EA-05CC-C44D-BEC9-5F3371C2A8D6}" type="parTrans" cxnId="{A20BA3CB-66DB-FF4A-AFFF-5339FF6D51D6}">
      <dgm:prSet/>
      <dgm:spPr/>
      <dgm:t>
        <a:bodyPr/>
        <a:lstStyle/>
        <a:p>
          <a:endParaRPr lang="en-US"/>
        </a:p>
      </dgm:t>
    </dgm:pt>
    <dgm:pt modelId="{E534585B-1039-214E-BB96-41B93A0CE548}" type="sibTrans" cxnId="{A20BA3CB-66DB-FF4A-AFFF-5339FF6D51D6}">
      <dgm:prSet/>
      <dgm:spPr/>
      <dgm:t>
        <a:bodyPr/>
        <a:lstStyle/>
        <a:p>
          <a:endParaRPr lang="en-US"/>
        </a:p>
      </dgm:t>
    </dgm:pt>
    <dgm:pt modelId="{689F04BB-F5B6-B442-A106-6A6C1601CFBB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LLM Processing</a:t>
          </a:r>
          <a:endParaRPr lang="en-US" dirty="0"/>
        </a:p>
      </dgm:t>
    </dgm:pt>
    <dgm:pt modelId="{7E3060EB-E46D-0C4A-80D6-2718E09C729E}" type="parTrans" cxnId="{1D65F4F2-01C5-7242-BA4E-ADD66F4D8EFB}">
      <dgm:prSet/>
      <dgm:spPr/>
      <dgm:t>
        <a:bodyPr/>
        <a:lstStyle/>
        <a:p>
          <a:endParaRPr lang="en-US"/>
        </a:p>
      </dgm:t>
    </dgm:pt>
    <dgm:pt modelId="{7E4726FD-EDD5-7046-97F0-25CD2CBC15F7}" type="sibTrans" cxnId="{1D65F4F2-01C5-7242-BA4E-ADD66F4D8EFB}">
      <dgm:prSet/>
      <dgm:spPr/>
      <dgm:t>
        <a:bodyPr/>
        <a:lstStyle/>
        <a:p>
          <a:endParaRPr lang="en-US"/>
        </a:p>
      </dgm:t>
    </dgm:pt>
    <dgm:pt modelId="{48ECA13D-E0C0-9F4F-BDE2-B39DEA20F6B8}">
      <dgm:prSet phldrT="[Text]"/>
      <dgm:spPr/>
      <dgm:t>
        <a:bodyPr/>
        <a:lstStyle/>
        <a:p>
          <a:r>
            <a:rPr lang="en-CA" b="0" dirty="0"/>
            <a:t>Summaries + Highlights by Llama 70b</a:t>
          </a:r>
          <a:endParaRPr lang="en-US" dirty="0"/>
        </a:p>
      </dgm:t>
    </dgm:pt>
    <dgm:pt modelId="{82FFFDE1-FEA7-6247-8025-00FFE36B5E15}" type="parTrans" cxnId="{83FFADC2-4EC6-F246-BA4A-1228E6329263}">
      <dgm:prSet/>
      <dgm:spPr/>
      <dgm:t>
        <a:bodyPr/>
        <a:lstStyle/>
        <a:p>
          <a:endParaRPr lang="en-US"/>
        </a:p>
      </dgm:t>
    </dgm:pt>
    <dgm:pt modelId="{37806DE8-EE14-764E-8270-3FFD1FFC519D}" type="sibTrans" cxnId="{83FFADC2-4EC6-F246-BA4A-1228E6329263}">
      <dgm:prSet/>
      <dgm:spPr/>
      <dgm:t>
        <a:bodyPr/>
        <a:lstStyle/>
        <a:p>
          <a:endParaRPr lang="en-US"/>
        </a:p>
      </dgm:t>
    </dgm:pt>
    <dgm:pt modelId="{4E8411E7-5BFD-4242-A2E1-20C1C4A78E3E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Persistent Data Storage and Monitor</a:t>
          </a:r>
          <a:endParaRPr lang="en-US" dirty="0"/>
        </a:p>
      </dgm:t>
    </dgm:pt>
    <dgm:pt modelId="{A9A38DDA-1F1B-DD48-A31D-8FA083BA3840}" type="parTrans" cxnId="{54E96A1B-D00C-BF4E-9FEF-0282956A2144}">
      <dgm:prSet/>
      <dgm:spPr/>
      <dgm:t>
        <a:bodyPr/>
        <a:lstStyle/>
        <a:p>
          <a:endParaRPr lang="en-US"/>
        </a:p>
      </dgm:t>
    </dgm:pt>
    <dgm:pt modelId="{DECC9134-9416-D04B-AE47-E1F894C7EE43}" type="sibTrans" cxnId="{54E96A1B-D00C-BF4E-9FEF-0282956A2144}">
      <dgm:prSet/>
      <dgm:spPr/>
      <dgm:t>
        <a:bodyPr/>
        <a:lstStyle/>
        <a:p>
          <a:endParaRPr lang="en-US"/>
        </a:p>
      </dgm:t>
    </dgm:pt>
    <dgm:pt modelId="{967B64F2-16AE-E84B-919F-4EF893DAB02C}">
      <dgm:prSet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CA" b="0" dirty="0"/>
            <a:t>REST API</a:t>
          </a:r>
          <a:endParaRPr lang="en-US" dirty="0"/>
        </a:p>
      </dgm:t>
    </dgm:pt>
    <dgm:pt modelId="{4BE45ABA-90B2-664A-B76E-837A45A3AA46}" type="parTrans" cxnId="{FAD0ABFD-AB0A-2142-9879-64DA37FE9BC7}">
      <dgm:prSet/>
      <dgm:spPr/>
      <dgm:t>
        <a:bodyPr/>
        <a:lstStyle/>
        <a:p>
          <a:endParaRPr lang="en-US"/>
        </a:p>
      </dgm:t>
    </dgm:pt>
    <dgm:pt modelId="{40537919-6801-E94E-8365-B936ABC84E54}" type="sibTrans" cxnId="{FAD0ABFD-AB0A-2142-9879-64DA37FE9BC7}">
      <dgm:prSet/>
      <dgm:spPr/>
      <dgm:t>
        <a:bodyPr/>
        <a:lstStyle/>
        <a:p>
          <a:endParaRPr lang="en-US"/>
        </a:p>
      </dgm:t>
    </dgm:pt>
    <dgm:pt modelId="{87CCF0C0-BC38-4A4E-A2C6-E72DC66A79F9}">
      <dgm:prSet/>
      <dgm:spPr/>
      <dgm:t>
        <a:bodyPr/>
        <a:lstStyle/>
        <a:p>
          <a:r>
            <a:rPr lang="en-US" dirty="0"/>
            <a:t>JSON, Pandas, </a:t>
          </a:r>
          <a:r>
            <a:rPr lang="en-US" dirty="0" err="1"/>
            <a:t>Jyputer</a:t>
          </a:r>
          <a:r>
            <a:rPr lang="en-US" dirty="0"/>
            <a:t> </a:t>
          </a:r>
        </a:p>
      </dgm:t>
    </dgm:pt>
    <dgm:pt modelId="{35E35E5A-8FAE-AE45-9877-40805E63EA88}" type="parTrans" cxnId="{C13C6F6E-225E-F340-A641-B4C3AB5D6765}">
      <dgm:prSet/>
      <dgm:spPr/>
      <dgm:t>
        <a:bodyPr/>
        <a:lstStyle/>
        <a:p>
          <a:endParaRPr lang="en-US"/>
        </a:p>
      </dgm:t>
    </dgm:pt>
    <dgm:pt modelId="{2FE23D7F-A89E-5E42-8744-A0A6D5D79649}" type="sibTrans" cxnId="{C13C6F6E-225E-F340-A641-B4C3AB5D6765}">
      <dgm:prSet/>
      <dgm:spPr/>
      <dgm:t>
        <a:bodyPr/>
        <a:lstStyle/>
        <a:p>
          <a:endParaRPr lang="en-US"/>
        </a:p>
      </dgm:t>
    </dgm:pt>
    <dgm:pt modelId="{A099B8C3-1040-3B44-B845-C0B5C7B4A31B}">
      <dgm:prSet/>
      <dgm:spPr/>
      <dgm:t>
        <a:bodyPr/>
        <a:lstStyle/>
        <a:p>
          <a:r>
            <a:rPr lang="en-CA" b="0" dirty="0" err="1"/>
            <a:t>FastAPI</a:t>
          </a:r>
          <a:r>
            <a:rPr lang="en-CA" b="0" dirty="0"/>
            <a:t>, </a:t>
          </a:r>
          <a:r>
            <a:rPr lang="en-CA" b="0" dirty="0" err="1"/>
            <a:t>Uvicorn</a:t>
          </a:r>
          <a:r>
            <a:rPr lang="en-CA" b="0" dirty="0"/>
            <a:t>, </a:t>
          </a:r>
          <a:r>
            <a:rPr lang="en-US" dirty="0" err="1"/>
            <a:t>Pydantic</a:t>
          </a:r>
          <a:endParaRPr lang="en-US" dirty="0"/>
        </a:p>
      </dgm:t>
    </dgm:pt>
    <dgm:pt modelId="{60A1702C-1576-A749-B8E6-7D07244CDFA8}" type="parTrans" cxnId="{D63867F9-FCA8-1345-BB93-34DB890D65EE}">
      <dgm:prSet/>
      <dgm:spPr/>
      <dgm:t>
        <a:bodyPr/>
        <a:lstStyle/>
        <a:p>
          <a:endParaRPr lang="en-US"/>
        </a:p>
      </dgm:t>
    </dgm:pt>
    <dgm:pt modelId="{603D8108-A928-D347-A887-995797352F2F}" type="sibTrans" cxnId="{D63867F9-FCA8-1345-BB93-34DB890D65EE}">
      <dgm:prSet/>
      <dgm:spPr/>
      <dgm:t>
        <a:bodyPr/>
        <a:lstStyle/>
        <a:p>
          <a:endParaRPr lang="en-US"/>
        </a:p>
      </dgm:t>
    </dgm:pt>
    <dgm:pt modelId="{5F5A9B98-B279-2B47-9FF4-1322DDB40337}">
      <dgm:prSet/>
      <dgm:spPr/>
      <dgm:t>
        <a:bodyPr/>
        <a:lstStyle/>
        <a:p>
          <a:r>
            <a:rPr lang="en-US" dirty="0"/>
            <a:t>GROQ API</a:t>
          </a:r>
        </a:p>
      </dgm:t>
    </dgm:pt>
    <dgm:pt modelId="{9BE84AAF-A684-1644-BECB-73BF8FB7A5E8}" type="parTrans" cxnId="{8329411C-B817-CA40-91AE-01A914E7D1CD}">
      <dgm:prSet/>
      <dgm:spPr/>
      <dgm:t>
        <a:bodyPr/>
        <a:lstStyle/>
        <a:p>
          <a:endParaRPr lang="en-US"/>
        </a:p>
      </dgm:t>
    </dgm:pt>
    <dgm:pt modelId="{1BFF5CCC-A241-E248-A2BB-C9F8691B4844}" type="sibTrans" cxnId="{8329411C-B817-CA40-91AE-01A914E7D1CD}">
      <dgm:prSet/>
      <dgm:spPr/>
      <dgm:t>
        <a:bodyPr/>
        <a:lstStyle/>
        <a:p>
          <a:endParaRPr lang="en-US"/>
        </a:p>
      </dgm:t>
    </dgm:pt>
    <dgm:pt modelId="{A4367A3D-564B-C240-B2F1-A045C6314049}">
      <dgm:prSet/>
      <dgm:spPr/>
      <dgm:t>
        <a:bodyPr/>
        <a:lstStyle/>
        <a:p>
          <a:r>
            <a:rPr lang="en-US" dirty="0"/>
            <a:t>HTTPX + </a:t>
          </a:r>
          <a:r>
            <a:rPr lang="en-US" dirty="0" err="1"/>
            <a:t>AsyncIO</a:t>
          </a:r>
          <a:endParaRPr lang="en-US" dirty="0"/>
        </a:p>
      </dgm:t>
    </dgm:pt>
    <dgm:pt modelId="{235F28A6-5573-6A40-8106-38F5DDFD293E}" type="parTrans" cxnId="{2F36D94F-0979-3944-AECD-84CDBD4014B4}">
      <dgm:prSet/>
      <dgm:spPr/>
      <dgm:t>
        <a:bodyPr/>
        <a:lstStyle/>
        <a:p>
          <a:endParaRPr lang="en-US"/>
        </a:p>
      </dgm:t>
    </dgm:pt>
    <dgm:pt modelId="{9077D633-CE51-5049-8480-ACF68AB776C0}" type="sibTrans" cxnId="{2F36D94F-0979-3944-AECD-84CDBD4014B4}">
      <dgm:prSet/>
      <dgm:spPr/>
      <dgm:t>
        <a:bodyPr/>
        <a:lstStyle/>
        <a:p>
          <a:endParaRPr lang="en-US"/>
        </a:p>
      </dgm:t>
    </dgm:pt>
    <dgm:pt modelId="{7727DBBE-FFCE-0344-A30A-C7DC97F4A2B2}" type="pres">
      <dgm:prSet presAssocID="{3EFB0A58-5F81-C048-BCE4-C700CA427133}" presName="Name0" presStyleCnt="0">
        <dgm:presLayoutVars>
          <dgm:dir/>
          <dgm:animLvl val="lvl"/>
          <dgm:resizeHandles val="exact"/>
        </dgm:presLayoutVars>
      </dgm:prSet>
      <dgm:spPr/>
    </dgm:pt>
    <dgm:pt modelId="{42812859-EE18-8F49-9B77-BF83BE928F16}" type="pres">
      <dgm:prSet presAssocID="{C8E7ED29-10FD-6E4E-882D-0D4F0CF7FD6D}" presName="linNode" presStyleCnt="0"/>
      <dgm:spPr/>
    </dgm:pt>
    <dgm:pt modelId="{C753BA92-E672-0C48-A38B-6A5C52B29AF5}" type="pres">
      <dgm:prSet presAssocID="{C8E7ED29-10FD-6E4E-882D-0D4F0CF7FD6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72A7B1D-79DB-A447-B7EE-EDF5781C1813}" type="pres">
      <dgm:prSet presAssocID="{C8E7ED29-10FD-6E4E-882D-0D4F0CF7FD6D}" presName="descendantText" presStyleLbl="alignAccFollowNode1" presStyleIdx="0" presStyleCnt="5">
        <dgm:presLayoutVars>
          <dgm:bulletEnabled val="1"/>
        </dgm:presLayoutVars>
      </dgm:prSet>
      <dgm:spPr/>
    </dgm:pt>
    <dgm:pt modelId="{6853E702-1999-5240-B397-D1FF2B1AF2A5}" type="pres">
      <dgm:prSet presAssocID="{181C1E7F-4A96-9541-965F-AD381DE9682B}" presName="sp" presStyleCnt="0"/>
      <dgm:spPr/>
    </dgm:pt>
    <dgm:pt modelId="{2FE8F7A8-2EFE-7441-8809-47986CEE5A90}" type="pres">
      <dgm:prSet presAssocID="{4C8E3F19-D1A3-3046-9D6C-6B76E659EDDC}" presName="linNode" presStyleCnt="0"/>
      <dgm:spPr/>
    </dgm:pt>
    <dgm:pt modelId="{27E43E10-E366-A04E-9FAC-40F2153452BD}" type="pres">
      <dgm:prSet presAssocID="{4C8E3F19-D1A3-3046-9D6C-6B76E659EDD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047DA83-A7E2-FE4E-B32F-562CF46CB2BC}" type="pres">
      <dgm:prSet presAssocID="{4C8E3F19-D1A3-3046-9D6C-6B76E659EDDC}" presName="descendantText" presStyleLbl="alignAccFollowNode1" presStyleIdx="1" presStyleCnt="5">
        <dgm:presLayoutVars>
          <dgm:bulletEnabled val="1"/>
        </dgm:presLayoutVars>
      </dgm:prSet>
      <dgm:spPr/>
    </dgm:pt>
    <dgm:pt modelId="{ECBFB4F6-12D1-BC4B-BBB9-5C068B39F103}" type="pres">
      <dgm:prSet presAssocID="{C30B939E-5EB8-BF4F-A46F-0713165BE66F}" presName="sp" presStyleCnt="0"/>
      <dgm:spPr/>
    </dgm:pt>
    <dgm:pt modelId="{E3288CB3-C3EA-8546-8C5F-DEB349D874F7}" type="pres">
      <dgm:prSet presAssocID="{689F04BB-F5B6-B442-A106-6A6C1601CFBB}" presName="linNode" presStyleCnt="0"/>
      <dgm:spPr/>
    </dgm:pt>
    <dgm:pt modelId="{4E29A850-38F7-C741-B0B8-38F92FF7FADE}" type="pres">
      <dgm:prSet presAssocID="{689F04BB-F5B6-B442-A106-6A6C1601CFB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1E51CA8-B6AB-3846-AF1F-E9820275E022}" type="pres">
      <dgm:prSet presAssocID="{689F04BB-F5B6-B442-A106-6A6C1601CFBB}" presName="descendantText" presStyleLbl="alignAccFollowNode1" presStyleIdx="2" presStyleCnt="5">
        <dgm:presLayoutVars>
          <dgm:bulletEnabled val="1"/>
        </dgm:presLayoutVars>
      </dgm:prSet>
      <dgm:spPr/>
    </dgm:pt>
    <dgm:pt modelId="{E5EC299B-0AE4-7C4D-B2C9-2DAA4D7F7B81}" type="pres">
      <dgm:prSet presAssocID="{7E4726FD-EDD5-7046-97F0-25CD2CBC15F7}" presName="sp" presStyleCnt="0"/>
      <dgm:spPr/>
    </dgm:pt>
    <dgm:pt modelId="{61AB8EB1-F464-BC43-B6E8-2D1BF04E5DB0}" type="pres">
      <dgm:prSet presAssocID="{4E8411E7-5BFD-4242-A2E1-20C1C4A78E3E}" presName="linNode" presStyleCnt="0"/>
      <dgm:spPr/>
    </dgm:pt>
    <dgm:pt modelId="{4140AFE4-3CBC-B344-8D26-0E29064F27FA}" type="pres">
      <dgm:prSet presAssocID="{4E8411E7-5BFD-4242-A2E1-20C1C4A78E3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C6F3225-F0D2-E244-9F04-7261D4B8A420}" type="pres">
      <dgm:prSet presAssocID="{4E8411E7-5BFD-4242-A2E1-20C1C4A78E3E}" presName="descendantText" presStyleLbl="alignAccFollowNode1" presStyleIdx="3" presStyleCnt="5">
        <dgm:presLayoutVars>
          <dgm:bulletEnabled val="1"/>
        </dgm:presLayoutVars>
      </dgm:prSet>
      <dgm:spPr/>
    </dgm:pt>
    <dgm:pt modelId="{AB8D3E78-963A-984D-BC4B-1A5FFECE719F}" type="pres">
      <dgm:prSet presAssocID="{DECC9134-9416-D04B-AE47-E1F894C7EE43}" presName="sp" presStyleCnt="0"/>
      <dgm:spPr/>
    </dgm:pt>
    <dgm:pt modelId="{867F9B12-C80F-ED42-A9FB-ED145706F128}" type="pres">
      <dgm:prSet presAssocID="{967B64F2-16AE-E84B-919F-4EF893DAB02C}" presName="linNode" presStyleCnt="0"/>
      <dgm:spPr/>
    </dgm:pt>
    <dgm:pt modelId="{B25DEC47-D92D-0443-9A06-F07AA14C4289}" type="pres">
      <dgm:prSet presAssocID="{967B64F2-16AE-E84B-919F-4EF893DAB02C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0E66FD2-6BD7-5447-BF2F-406D3B0DE535}" type="pres">
      <dgm:prSet presAssocID="{967B64F2-16AE-E84B-919F-4EF893DAB02C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0F558B12-BE8C-D641-A47A-1FB9777E5CB5}" srcId="{C8E7ED29-10FD-6E4E-882D-0D4F0CF7FD6D}" destId="{80F31C7C-440B-2047-B258-978587253EB2}" srcOrd="0" destOrd="0" parTransId="{6E73FCD8-CCCE-1041-85D7-EEB28A6DD519}" sibTransId="{971238D8-45C2-EA40-BADB-56ABE883A47D}"/>
    <dgm:cxn modelId="{B62A6816-8D69-184A-AE82-540DA9233E6E}" type="presOf" srcId="{87CCF0C0-BC38-4A4E-A2C6-E72DC66A79F9}" destId="{0C6F3225-F0D2-E244-9F04-7261D4B8A420}" srcOrd="0" destOrd="0" presId="urn:microsoft.com/office/officeart/2005/8/layout/vList5"/>
    <dgm:cxn modelId="{54E96A1B-D00C-BF4E-9FEF-0282956A2144}" srcId="{3EFB0A58-5F81-C048-BCE4-C700CA427133}" destId="{4E8411E7-5BFD-4242-A2E1-20C1C4A78E3E}" srcOrd="3" destOrd="0" parTransId="{A9A38DDA-1F1B-DD48-A31D-8FA083BA3840}" sibTransId="{DECC9134-9416-D04B-AE47-E1F894C7EE43}"/>
    <dgm:cxn modelId="{8329411C-B817-CA40-91AE-01A914E7D1CD}" srcId="{689F04BB-F5B6-B442-A106-6A6C1601CFBB}" destId="{5F5A9B98-B279-2B47-9FF4-1322DDB40337}" srcOrd="1" destOrd="0" parTransId="{9BE84AAF-A684-1644-BECB-73BF8FB7A5E8}" sibTransId="{1BFF5CCC-A241-E248-A2BB-C9F8691B4844}"/>
    <dgm:cxn modelId="{34806A1F-7BFA-844E-A97D-32431AACA700}" type="presOf" srcId="{4E8411E7-5BFD-4242-A2E1-20C1C4A78E3E}" destId="{4140AFE4-3CBC-B344-8D26-0E29064F27FA}" srcOrd="0" destOrd="0" presId="urn:microsoft.com/office/officeart/2005/8/layout/vList5"/>
    <dgm:cxn modelId="{DE0FF51F-1314-F341-9FE6-B01ABFA4CA1A}" type="presOf" srcId="{967B64F2-16AE-E84B-919F-4EF893DAB02C}" destId="{B25DEC47-D92D-0443-9A06-F07AA14C4289}" srcOrd="0" destOrd="0" presId="urn:microsoft.com/office/officeart/2005/8/layout/vList5"/>
    <dgm:cxn modelId="{9C33E923-4C65-E34C-83BB-CDCA6CEC1BE3}" srcId="{C8E7ED29-10FD-6E4E-882D-0D4F0CF7FD6D}" destId="{5AF02E01-C5FA-AE49-BA15-794B1BE8EEFD}" srcOrd="1" destOrd="0" parTransId="{FF17D8DF-F8E4-8B41-AACD-B919C48D5548}" sibTransId="{D79674D4-7E6E-074B-9FEE-60570BCA4490}"/>
    <dgm:cxn modelId="{1C37CA29-2B5F-5F4C-90E9-8A8C5B454EEB}" srcId="{3EFB0A58-5F81-C048-BCE4-C700CA427133}" destId="{4C8E3F19-D1A3-3046-9D6C-6B76E659EDDC}" srcOrd="1" destOrd="0" parTransId="{37576A6C-E20D-B44C-A1B7-04E5669B248B}" sibTransId="{C30B939E-5EB8-BF4F-A46F-0713165BE66F}"/>
    <dgm:cxn modelId="{5F469032-C006-F844-8BBB-70AA427DA3FE}" type="presOf" srcId="{A4367A3D-564B-C240-B2F1-A045C6314049}" destId="{01E51CA8-B6AB-3846-AF1F-E9820275E022}" srcOrd="0" destOrd="2" presId="urn:microsoft.com/office/officeart/2005/8/layout/vList5"/>
    <dgm:cxn modelId="{C0D0623E-F37C-6044-AD57-793F75E4E45A}" srcId="{3EFB0A58-5F81-C048-BCE4-C700CA427133}" destId="{C8E7ED29-10FD-6E4E-882D-0D4F0CF7FD6D}" srcOrd="0" destOrd="0" parTransId="{66FA1525-AB39-724F-BA7E-EC78D76D7DF3}" sibTransId="{181C1E7F-4A96-9541-965F-AD381DE9682B}"/>
    <dgm:cxn modelId="{2F36D94F-0979-3944-AECD-84CDBD4014B4}" srcId="{689F04BB-F5B6-B442-A106-6A6C1601CFBB}" destId="{A4367A3D-564B-C240-B2F1-A045C6314049}" srcOrd="2" destOrd="0" parTransId="{235F28A6-5573-6A40-8106-38F5DDFD293E}" sibTransId="{9077D633-CE51-5049-8480-ACF68AB776C0}"/>
    <dgm:cxn modelId="{E5053A53-C94C-164A-81D4-F1566463C267}" type="presOf" srcId="{80F31C7C-440B-2047-B258-978587253EB2}" destId="{A72A7B1D-79DB-A447-B7EE-EDF5781C1813}" srcOrd="0" destOrd="0" presId="urn:microsoft.com/office/officeart/2005/8/layout/vList5"/>
    <dgm:cxn modelId="{2AC8925D-2504-5C4B-A4A2-4317FEC5B053}" type="presOf" srcId="{5F5A9B98-B279-2B47-9FF4-1322DDB40337}" destId="{01E51CA8-B6AB-3846-AF1F-E9820275E022}" srcOrd="0" destOrd="1" presId="urn:microsoft.com/office/officeart/2005/8/layout/vList5"/>
    <dgm:cxn modelId="{C13C6F6E-225E-F340-A641-B4C3AB5D6765}" srcId="{4E8411E7-5BFD-4242-A2E1-20C1C4A78E3E}" destId="{87CCF0C0-BC38-4A4E-A2C6-E72DC66A79F9}" srcOrd="0" destOrd="0" parTransId="{35E35E5A-8FAE-AE45-9877-40805E63EA88}" sibTransId="{2FE23D7F-A89E-5E42-8744-A0A6D5D79649}"/>
    <dgm:cxn modelId="{D5CF1970-CA66-5445-9F97-4C21C55CCA25}" type="presOf" srcId="{3EFB0A58-5F81-C048-BCE4-C700CA427133}" destId="{7727DBBE-FFCE-0344-A30A-C7DC97F4A2B2}" srcOrd="0" destOrd="0" presId="urn:microsoft.com/office/officeart/2005/8/layout/vList5"/>
    <dgm:cxn modelId="{EEA31A7B-FF02-F046-91D3-A0F2775797B0}" type="presOf" srcId="{A67CDDAA-8CE1-314D-8057-3B1DB60E0D36}" destId="{9047DA83-A7E2-FE4E-B32F-562CF46CB2BC}" srcOrd="0" destOrd="1" presId="urn:microsoft.com/office/officeart/2005/8/layout/vList5"/>
    <dgm:cxn modelId="{738EB392-5F70-2F46-BC63-59FD20762943}" type="presOf" srcId="{689F04BB-F5B6-B442-A106-6A6C1601CFBB}" destId="{4E29A850-38F7-C741-B0B8-38F92FF7FADE}" srcOrd="0" destOrd="0" presId="urn:microsoft.com/office/officeart/2005/8/layout/vList5"/>
    <dgm:cxn modelId="{5AC58597-E971-564F-8426-991D86AB33C2}" type="presOf" srcId="{4C8E3F19-D1A3-3046-9D6C-6B76E659EDDC}" destId="{27E43E10-E366-A04E-9FAC-40F2153452BD}" srcOrd="0" destOrd="0" presId="urn:microsoft.com/office/officeart/2005/8/layout/vList5"/>
    <dgm:cxn modelId="{227DDB99-9CC2-6F47-B5D7-F90EF942B759}" type="presOf" srcId="{A099B8C3-1040-3B44-B845-C0B5C7B4A31B}" destId="{F0E66FD2-6BD7-5447-BF2F-406D3B0DE535}" srcOrd="0" destOrd="0" presId="urn:microsoft.com/office/officeart/2005/8/layout/vList5"/>
    <dgm:cxn modelId="{83FFADC2-4EC6-F246-BA4A-1228E6329263}" srcId="{689F04BB-F5B6-B442-A106-6A6C1601CFBB}" destId="{48ECA13D-E0C0-9F4F-BDE2-B39DEA20F6B8}" srcOrd="0" destOrd="0" parTransId="{82FFFDE1-FEA7-6247-8025-00FFE36B5E15}" sibTransId="{37806DE8-EE14-764E-8270-3FFD1FFC519D}"/>
    <dgm:cxn modelId="{A20BA3CB-66DB-FF4A-AFFF-5339FF6D51D6}" srcId="{4C8E3F19-D1A3-3046-9D6C-6B76E659EDDC}" destId="{A67CDDAA-8CE1-314D-8057-3B1DB60E0D36}" srcOrd="1" destOrd="0" parTransId="{21FB96EA-05CC-C44D-BEC9-5F3371C2A8D6}" sibTransId="{E534585B-1039-214E-BB96-41B93A0CE548}"/>
    <dgm:cxn modelId="{D8822FDF-E90D-7A48-8A13-BCCAFFC638BC}" type="presOf" srcId="{1CE6BB40-8D1C-674B-A1B5-715EF3FBE645}" destId="{9047DA83-A7E2-FE4E-B32F-562CF46CB2BC}" srcOrd="0" destOrd="0" presId="urn:microsoft.com/office/officeart/2005/8/layout/vList5"/>
    <dgm:cxn modelId="{3FDE2CE1-70C1-9F43-ABEA-3949B98AC0CC}" type="presOf" srcId="{5AF02E01-C5FA-AE49-BA15-794B1BE8EEFD}" destId="{A72A7B1D-79DB-A447-B7EE-EDF5781C1813}" srcOrd="0" destOrd="1" presId="urn:microsoft.com/office/officeart/2005/8/layout/vList5"/>
    <dgm:cxn modelId="{A11CE9E9-360D-D441-B74E-C420E2092582}" type="presOf" srcId="{48ECA13D-E0C0-9F4F-BDE2-B39DEA20F6B8}" destId="{01E51CA8-B6AB-3846-AF1F-E9820275E022}" srcOrd="0" destOrd="0" presId="urn:microsoft.com/office/officeart/2005/8/layout/vList5"/>
    <dgm:cxn modelId="{BA4BD8EF-0061-594B-BFBB-85F6067597CD}" type="presOf" srcId="{C8E7ED29-10FD-6E4E-882D-0D4F0CF7FD6D}" destId="{C753BA92-E672-0C48-A38B-6A5C52B29AF5}" srcOrd="0" destOrd="0" presId="urn:microsoft.com/office/officeart/2005/8/layout/vList5"/>
    <dgm:cxn modelId="{1D65F4F2-01C5-7242-BA4E-ADD66F4D8EFB}" srcId="{3EFB0A58-5F81-C048-BCE4-C700CA427133}" destId="{689F04BB-F5B6-B442-A106-6A6C1601CFBB}" srcOrd="2" destOrd="0" parTransId="{7E3060EB-E46D-0C4A-80D6-2718E09C729E}" sibTransId="{7E4726FD-EDD5-7046-97F0-25CD2CBC15F7}"/>
    <dgm:cxn modelId="{D63867F9-FCA8-1345-BB93-34DB890D65EE}" srcId="{967B64F2-16AE-E84B-919F-4EF893DAB02C}" destId="{A099B8C3-1040-3B44-B845-C0B5C7B4A31B}" srcOrd="0" destOrd="0" parTransId="{60A1702C-1576-A749-B8E6-7D07244CDFA8}" sibTransId="{603D8108-A928-D347-A887-995797352F2F}"/>
    <dgm:cxn modelId="{E8B364FB-AAE0-1940-98CD-1C0A728E3B4D}" srcId="{4C8E3F19-D1A3-3046-9D6C-6B76E659EDDC}" destId="{1CE6BB40-8D1C-674B-A1B5-715EF3FBE645}" srcOrd="0" destOrd="0" parTransId="{399B314B-C9E0-2546-8192-515F027CB86F}" sibTransId="{F7D597BA-6208-CA45-B066-82A3559693A2}"/>
    <dgm:cxn modelId="{FAD0ABFD-AB0A-2142-9879-64DA37FE9BC7}" srcId="{3EFB0A58-5F81-C048-BCE4-C700CA427133}" destId="{967B64F2-16AE-E84B-919F-4EF893DAB02C}" srcOrd="4" destOrd="0" parTransId="{4BE45ABA-90B2-664A-B76E-837A45A3AA46}" sibTransId="{40537919-6801-E94E-8365-B936ABC84E54}"/>
    <dgm:cxn modelId="{295B6DA9-FD16-0748-9379-75230975FE4A}" type="presParOf" srcId="{7727DBBE-FFCE-0344-A30A-C7DC97F4A2B2}" destId="{42812859-EE18-8F49-9B77-BF83BE928F16}" srcOrd="0" destOrd="0" presId="urn:microsoft.com/office/officeart/2005/8/layout/vList5"/>
    <dgm:cxn modelId="{9E39DAF9-A136-D54C-9F82-06018391407C}" type="presParOf" srcId="{42812859-EE18-8F49-9B77-BF83BE928F16}" destId="{C753BA92-E672-0C48-A38B-6A5C52B29AF5}" srcOrd="0" destOrd="0" presId="urn:microsoft.com/office/officeart/2005/8/layout/vList5"/>
    <dgm:cxn modelId="{2BEBFACB-2FCF-2946-8539-DF58637EE1B4}" type="presParOf" srcId="{42812859-EE18-8F49-9B77-BF83BE928F16}" destId="{A72A7B1D-79DB-A447-B7EE-EDF5781C1813}" srcOrd="1" destOrd="0" presId="urn:microsoft.com/office/officeart/2005/8/layout/vList5"/>
    <dgm:cxn modelId="{51A4ABDA-D705-2347-AAB8-D080C84BD06A}" type="presParOf" srcId="{7727DBBE-FFCE-0344-A30A-C7DC97F4A2B2}" destId="{6853E702-1999-5240-B397-D1FF2B1AF2A5}" srcOrd="1" destOrd="0" presId="urn:microsoft.com/office/officeart/2005/8/layout/vList5"/>
    <dgm:cxn modelId="{923C3EFB-4567-8241-A6B2-E588B3515F7B}" type="presParOf" srcId="{7727DBBE-FFCE-0344-A30A-C7DC97F4A2B2}" destId="{2FE8F7A8-2EFE-7441-8809-47986CEE5A90}" srcOrd="2" destOrd="0" presId="urn:microsoft.com/office/officeart/2005/8/layout/vList5"/>
    <dgm:cxn modelId="{C968556D-B97C-4E41-A185-38E08FFAE030}" type="presParOf" srcId="{2FE8F7A8-2EFE-7441-8809-47986CEE5A90}" destId="{27E43E10-E366-A04E-9FAC-40F2153452BD}" srcOrd="0" destOrd="0" presId="urn:microsoft.com/office/officeart/2005/8/layout/vList5"/>
    <dgm:cxn modelId="{9D7DAE91-391F-6549-AEBF-B2B61F9F8C6E}" type="presParOf" srcId="{2FE8F7A8-2EFE-7441-8809-47986CEE5A90}" destId="{9047DA83-A7E2-FE4E-B32F-562CF46CB2BC}" srcOrd="1" destOrd="0" presId="urn:microsoft.com/office/officeart/2005/8/layout/vList5"/>
    <dgm:cxn modelId="{E6441856-B2C7-7A42-B77F-12F00E64DE5D}" type="presParOf" srcId="{7727DBBE-FFCE-0344-A30A-C7DC97F4A2B2}" destId="{ECBFB4F6-12D1-BC4B-BBB9-5C068B39F103}" srcOrd="3" destOrd="0" presId="urn:microsoft.com/office/officeart/2005/8/layout/vList5"/>
    <dgm:cxn modelId="{C72E7621-A9F3-B14A-A751-C2E60CE54A96}" type="presParOf" srcId="{7727DBBE-FFCE-0344-A30A-C7DC97F4A2B2}" destId="{E3288CB3-C3EA-8546-8C5F-DEB349D874F7}" srcOrd="4" destOrd="0" presId="urn:microsoft.com/office/officeart/2005/8/layout/vList5"/>
    <dgm:cxn modelId="{E68B36B6-D832-994E-865C-1DBA7B308D73}" type="presParOf" srcId="{E3288CB3-C3EA-8546-8C5F-DEB349D874F7}" destId="{4E29A850-38F7-C741-B0B8-38F92FF7FADE}" srcOrd="0" destOrd="0" presId="urn:microsoft.com/office/officeart/2005/8/layout/vList5"/>
    <dgm:cxn modelId="{A276284E-F736-0D42-8958-D6047254C8B6}" type="presParOf" srcId="{E3288CB3-C3EA-8546-8C5F-DEB349D874F7}" destId="{01E51CA8-B6AB-3846-AF1F-E9820275E022}" srcOrd="1" destOrd="0" presId="urn:microsoft.com/office/officeart/2005/8/layout/vList5"/>
    <dgm:cxn modelId="{3723D3FD-D313-7B4D-850D-6803213CA42C}" type="presParOf" srcId="{7727DBBE-FFCE-0344-A30A-C7DC97F4A2B2}" destId="{E5EC299B-0AE4-7C4D-B2C9-2DAA4D7F7B81}" srcOrd="5" destOrd="0" presId="urn:microsoft.com/office/officeart/2005/8/layout/vList5"/>
    <dgm:cxn modelId="{25D5D561-C876-BF41-A01B-E584EA253BFB}" type="presParOf" srcId="{7727DBBE-FFCE-0344-A30A-C7DC97F4A2B2}" destId="{61AB8EB1-F464-BC43-B6E8-2D1BF04E5DB0}" srcOrd="6" destOrd="0" presId="urn:microsoft.com/office/officeart/2005/8/layout/vList5"/>
    <dgm:cxn modelId="{58CB3D4A-83CB-E746-AEA6-40DEECAE47C3}" type="presParOf" srcId="{61AB8EB1-F464-BC43-B6E8-2D1BF04E5DB0}" destId="{4140AFE4-3CBC-B344-8D26-0E29064F27FA}" srcOrd="0" destOrd="0" presId="urn:microsoft.com/office/officeart/2005/8/layout/vList5"/>
    <dgm:cxn modelId="{B6A4098C-7B92-C54F-A8AB-897EFC518E07}" type="presParOf" srcId="{61AB8EB1-F464-BC43-B6E8-2D1BF04E5DB0}" destId="{0C6F3225-F0D2-E244-9F04-7261D4B8A420}" srcOrd="1" destOrd="0" presId="urn:microsoft.com/office/officeart/2005/8/layout/vList5"/>
    <dgm:cxn modelId="{057418BB-8DF9-1B4C-9A65-853DC08401B0}" type="presParOf" srcId="{7727DBBE-FFCE-0344-A30A-C7DC97F4A2B2}" destId="{AB8D3E78-963A-984D-BC4B-1A5FFECE719F}" srcOrd="7" destOrd="0" presId="urn:microsoft.com/office/officeart/2005/8/layout/vList5"/>
    <dgm:cxn modelId="{BD2057D7-F96E-7F40-ACD6-386467891680}" type="presParOf" srcId="{7727DBBE-FFCE-0344-A30A-C7DC97F4A2B2}" destId="{867F9B12-C80F-ED42-A9FB-ED145706F128}" srcOrd="8" destOrd="0" presId="urn:microsoft.com/office/officeart/2005/8/layout/vList5"/>
    <dgm:cxn modelId="{E40F7FA0-8E8A-DE4F-B89B-2BB8A3A0B828}" type="presParOf" srcId="{867F9B12-C80F-ED42-A9FB-ED145706F128}" destId="{B25DEC47-D92D-0443-9A06-F07AA14C4289}" srcOrd="0" destOrd="0" presId="urn:microsoft.com/office/officeart/2005/8/layout/vList5"/>
    <dgm:cxn modelId="{125F7A2E-8B40-1B4B-9EB8-0C1269B6F4EA}" type="presParOf" srcId="{867F9B12-C80F-ED42-A9FB-ED145706F128}" destId="{F0E66FD2-6BD7-5447-BF2F-406D3B0DE5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6C76D-ED4B-CB44-A93D-94360E7CF03D}">
      <dsp:nvSpPr>
        <dsp:cNvPr id="0" name=""/>
        <dsp:cNvSpPr/>
      </dsp:nvSpPr>
      <dsp:spPr>
        <a:xfrm rot="5400000">
          <a:off x="2681657" y="772728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8B527-8C11-9A4A-B091-2A55FB930CFE}">
      <dsp:nvSpPr>
        <dsp:cNvPr id="0" name=""/>
        <dsp:cNvSpPr/>
      </dsp:nvSpPr>
      <dsp:spPr>
        <a:xfrm>
          <a:off x="2959155" y="3728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/>
            <a:t>Web Scraper</a:t>
          </a:r>
          <a:endParaRPr lang="en-US" sz="1700" kern="1200" dirty="0"/>
        </a:p>
      </dsp:txBody>
      <dsp:txXfrm>
        <a:off x="2987515" y="32088"/>
        <a:ext cx="1557055" cy="911545"/>
      </dsp:txXfrm>
    </dsp:sp>
    <dsp:sp modelId="{2C101C19-46FF-5D46-B9B6-F44E4661EFFC}">
      <dsp:nvSpPr>
        <dsp:cNvPr id="0" name=""/>
        <dsp:cNvSpPr/>
      </dsp:nvSpPr>
      <dsp:spPr>
        <a:xfrm rot="5400000">
          <a:off x="2681657" y="1983060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5F9D2-7948-1643-B5D2-D11B95FCAA62}">
      <dsp:nvSpPr>
        <dsp:cNvPr id="0" name=""/>
        <dsp:cNvSpPr/>
      </dsp:nvSpPr>
      <dsp:spPr>
        <a:xfrm>
          <a:off x="2959155" y="1214060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/>
            <a:t>Product Data</a:t>
          </a:r>
          <a:endParaRPr lang="en-US" sz="1700" kern="1200" dirty="0"/>
        </a:p>
      </dsp:txBody>
      <dsp:txXfrm>
        <a:off x="2987515" y="1242420"/>
        <a:ext cx="1557055" cy="911545"/>
      </dsp:txXfrm>
    </dsp:sp>
    <dsp:sp modelId="{56085650-A495-B94E-9D7B-5623B62646BD}">
      <dsp:nvSpPr>
        <dsp:cNvPr id="0" name=""/>
        <dsp:cNvSpPr/>
      </dsp:nvSpPr>
      <dsp:spPr>
        <a:xfrm rot="5400000">
          <a:off x="2681657" y="3193391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CA471-20AA-FF48-987E-BB9A0C139891}">
      <dsp:nvSpPr>
        <dsp:cNvPr id="0" name=""/>
        <dsp:cNvSpPr/>
      </dsp:nvSpPr>
      <dsp:spPr>
        <a:xfrm>
          <a:off x="2959155" y="2424391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/>
            <a:t>LLM Processor</a:t>
          </a:r>
          <a:endParaRPr lang="en-US" sz="1700" kern="1200" dirty="0"/>
        </a:p>
      </dsp:txBody>
      <dsp:txXfrm>
        <a:off x="2987515" y="2452751"/>
        <a:ext cx="1557055" cy="911545"/>
      </dsp:txXfrm>
    </dsp:sp>
    <dsp:sp modelId="{41C40777-05C0-D24D-9826-992BCFB7D103}">
      <dsp:nvSpPr>
        <dsp:cNvPr id="0" name=""/>
        <dsp:cNvSpPr/>
      </dsp:nvSpPr>
      <dsp:spPr>
        <a:xfrm>
          <a:off x="9949000" y="1114781"/>
          <a:ext cx="2141407" cy="145239"/>
        </a:xfrm>
        <a:prstGeom prst="upDownArrow">
          <a:avLst/>
        </a:prstGeom>
        <a:solidFill>
          <a:schemeClr val="accent1">
            <a:tint val="60000"/>
            <a:hueOff val="0"/>
            <a:satOff val="0"/>
            <a:lumOff val="0"/>
            <a:alpha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711AE-0199-9949-B51B-5CA0662561BD}">
      <dsp:nvSpPr>
        <dsp:cNvPr id="0" name=""/>
        <dsp:cNvSpPr/>
      </dsp:nvSpPr>
      <dsp:spPr>
        <a:xfrm>
          <a:off x="2959155" y="3634722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kern="1200" dirty="0" err="1"/>
            <a:t>FastAPI</a:t>
          </a:r>
          <a:r>
            <a:rPr lang="en-CA" sz="1700" b="0" kern="1200" dirty="0"/>
            <a:t>\</a:t>
          </a:r>
          <a:r>
            <a:rPr lang="en-CA" sz="1700" b="0" kern="1200" dirty="0" err="1"/>
            <a:t>nREST</a:t>
          </a:r>
          <a:r>
            <a:rPr lang="en-CA" sz="1700" b="0" kern="1200" dirty="0"/>
            <a:t> Endpoints</a:t>
          </a:r>
          <a:endParaRPr lang="en-US" sz="1700" kern="1200" dirty="0"/>
        </a:p>
      </dsp:txBody>
      <dsp:txXfrm>
        <a:off x="2987515" y="3663082"/>
        <a:ext cx="1557055" cy="911545"/>
      </dsp:txXfrm>
    </dsp:sp>
    <dsp:sp modelId="{B2E754F7-5ABB-3148-A0F9-C5B301C9BCDE}">
      <dsp:nvSpPr>
        <dsp:cNvPr id="0" name=""/>
        <dsp:cNvSpPr/>
      </dsp:nvSpPr>
      <dsp:spPr>
        <a:xfrm rot="16200000">
          <a:off x="4827978" y="3193391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F194B-4A5D-E844-8934-365C02ED1E0B}">
      <dsp:nvSpPr>
        <dsp:cNvPr id="0" name=""/>
        <dsp:cNvSpPr/>
      </dsp:nvSpPr>
      <dsp:spPr>
        <a:xfrm>
          <a:off x="5105476" y="3634722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133836" y="3663082"/>
        <a:ext cx="1557055" cy="911545"/>
      </dsp:txXfrm>
    </dsp:sp>
    <dsp:sp modelId="{2A5B09BD-AA13-1F45-A24D-952F329EF60F}">
      <dsp:nvSpPr>
        <dsp:cNvPr id="0" name=""/>
        <dsp:cNvSpPr/>
      </dsp:nvSpPr>
      <dsp:spPr>
        <a:xfrm rot="16200000">
          <a:off x="4827978" y="1983060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38B25-FFBD-B041-9149-CFDA88060905}">
      <dsp:nvSpPr>
        <dsp:cNvPr id="0" name=""/>
        <dsp:cNvSpPr/>
      </dsp:nvSpPr>
      <dsp:spPr>
        <a:xfrm>
          <a:off x="5105476" y="2424391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133836" y="2452751"/>
        <a:ext cx="1557055" cy="911545"/>
      </dsp:txXfrm>
    </dsp:sp>
    <dsp:sp modelId="{8A099122-4081-6D41-A5ED-A374F89E354C}">
      <dsp:nvSpPr>
        <dsp:cNvPr id="0" name=""/>
        <dsp:cNvSpPr/>
      </dsp:nvSpPr>
      <dsp:spPr>
        <a:xfrm rot="16200000">
          <a:off x="4827978" y="772728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5ACA-605A-2D4E-8288-64CEE6B24AED}">
      <dsp:nvSpPr>
        <dsp:cNvPr id="0" name=""/>
        <dsp:cNvSpPr/>
      </dsp:nvSpPr>
      <dsp:spPr>
        <a:xfrm>
          <a:off x="5105476" y="1214060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133836" y="1242420"/>
        <a:ext cx="1557055" cy="911545"/>
      </dsp:txXfrm>
    </dsp:sp>
    <dsp:sp modelId="{14BB4830-DBD7-BA4C-BC0E-E3771B8FC880}">
      <dsp:nvSpPr>
        <dsp:cNvPr id="0" name=""/>
        <dsp:cNvSpPr/>
      </dsp:nvSpPr>
      <dsp:spPr>
        <a:xfrm rot="17301">
          <a:off x="5430674" y="175414"/>
          <a:ext cx="2143891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F42A2-ECF0-1542-B244-4BE836759B03}">
      <dsp:nvSpPr>
        <dsp:cNvPr id="0" name=""/>
        <dsp:cNvSpPr/>
      </dsp:nvSpPr>
      <dsp:spPr>
        <a:xfrm>
          <a:off x="5105476" y="3728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5133836" y="32088"/>
        <a:ext cx="1557055" cy="911545"/>
      </dsp:txXfrm>
    </dsp:sp>
    <dsp:sp modelId="{FF1352D4-ADF7-0240-92F6-4BEE30FF694D}">
      <dsp:nvSpPr>
        <dsp:cNvPr id="0" name=""/>
        <dsp:cNvSpPr/>
      </dsp:nvSpPr>
      <dsp:spPr>
        <a:xfrm rot="5400000">
          <a:off x="6980922" y="779351"/>
          <a:ext cx="1192172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B10F8-E1A9-B54A-9B5A-BBA9A1168ECA}">
      <dsp:nvSpPr>
        <dsp:cNvPr id="0" name=""/>
        <dsp:cNvSpPr/>
      </dsp:nvSpPr>
      <dsp:spPr>
        <a:xfrm>
          <a:off x="7251797" y="16974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280157" y="45334"/>
        <a:ext cx="1557055" cy="911545"/>
      </dsp:txXfrm>
    </dsp:sp>
    <dsp:sp modelId="{00864C02-C94B-9845-9473-CF8DB6AB0F07}">
      <dsp:nvSpPr>
        <dsp:cNvPr id="0" name=""/>
        <dsp:cNvSpPr/>
      </dsp:nvSpPr>
      <dsp:spPr>
        <a:xfrm rot="5400000">
          <a:off x="6974299" y="1983060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ADBDC-5CF7-3C40-8FC1-F4DDB277AC71}">
      <dsp:nvSpPr>
        <dsp:cNvPr id="0" name=""/>
        <dsp:cNvSpPr/>
      </dsp:nvSpPr>
      <dsp:spPr>
        <a:xfrm>
          <a:off x="7251797" y="1214060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280157" y="1242420"/>
        <a:ext cx="1557055" cy="911545"/>
      </dsp:txXfrm>
    </dsp:sp>
    <dsp:sp modelId="{15B1577B-B08A-3D43-A9DC-C945E3804E11}">
      <dsp:nvSpPr>
        <dsp:cNvPr id="0" name=""/>
        <dsp:cNvSpPr/>
      </dsp:nvSpPr>
      <dsp:spPr>
        <a:xfrm rot="5400000">
          <a:off x="6974299" y="3193391"/>
          <a:ext cx="1205418" cy="14523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DF309-7F35-1342-A063-667F18B18430}">
      <dsp:nvSpPr>
        <dsp:cNvPr id="0" name=""/>
        <dsp:cNvSpPr/>
      </dsp:nvSpPr>
      <dsp:spPr>
        <a:xfrm>
          <a:off x="7251797" y="2424391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280157" y="2452751"/>
        <a:ext cx="1557055" cy="911545"/>
      </dsp:txXfrm>
    </dsp:sp>
    <dsp:sp modelId="{44595E4D-9A1F-BA45-85D1-E66B3A8B5FC4}">
      <dsp:nvSpPr>
        <dsp:cNvPr id="0" name=""/>
        <dsp:cNvSpPr/>
      </dsp:nvSpPr>
      <dsp:spPr>
        <a:xfrm>
          <a:off x="7251797" y="3634722"/>
          <a:ext cx="1613775" cy="9682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7280157" y="3663082"/>
        <a:ext cx="1557055" cy="911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A7B1D-79DB-A447-B7EE-EDF5781C1813}">
      <dsp:nvSpPr>
        <dsp:cNvPr id="0" name=""/>
        <dsp:cNvSpPr/>
      </dsp:nvSpPr>
      <dsp:spPr>
        <a:xfrm rot="5400000">
          <a:off x="5315701" y="-2222081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Playwright + Firefox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3002611" y="125756"/>
        <a:ext cx="5303228" cy="642300"/>
      </dsp:txXfrm>
    </dsp:sp>
    <dsp:sp modelId="{C753BA92-E672-0C48-A38B-6A5C52B29AF5}">
      <dsp:nvSpPr>
        <dsp:cNvPr id="0" name=""/>
        <dsp:cNvSpPr/>
      </dsp:nvSpPr>
      <dsp:spPr>
        <a:xfrm>
          <a:off x="0" y="2034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Web Scraping</a:t>
          </a:r>
          <a:endParaRPr lang="en-US" sz="2400" kern="1200" dirty="0"/>
        </a:p>
      </dsp:txBody>
      <dsp:txXfrm>
        <a:off x="43434" y="45468"/>
        <a:ext cx="2915743" cy="802875"/>
      </dsp:txXfrm>
    </dsp:sp>
    <dsp:sp modelId="{9047DA83-A7E2-FE4E-B32F-562CF46CB2BC}">
      <dsp:nvSpPr>
        <dsp:cNvPr id="0" name=""/>
        <dsp:cNvSpPr/>
      </dsp:nvSpPr>
      <dsp:spPr>
        <a:xfrm rot="5400000">
          <a:off x="5315701" y="-1287850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Title, Price, Description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 rot="-5400000">
        <a:off x="3002611" y="1059987"/>
        <a:ext cx="5303228" cy="642300"/>
      </dsp:txXfrm>
    </dsp:sp>
    <dsp:sp modelId="{27E43E10-E366-A04E-9FAC-40F2153452BD}">
      <dsp:nvSpPr>
        <dsp:cNvPr id="0" name=""/>
        <dsp:cNvSpPr/>
      </dsp:nvSpPr>
      <dsp:spPr>
        <a:xfrm>
          <a:off x="0" y="936265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Raw Product Data</a:t>
          </a:r>
          <a:endParaRPr lang="en-US" sz="2400" kern="1200" dirty="0"/>
        </a:p>
      </dsp:txBody>
      <dsp:txXfrm>
        <a:off x="43434" y="979699"/>
        <a:ext cx="2915743" cy="802875"/>
      </dsp:txXfrm>
    </dsp:sp>
    <dsp:sp modelId="{01E51CA8-B6AB-3846-AF1F-E9820275E022}">
      <dsp:nvSpPr>
        <dsp:cNvPr id="0" name=""/>
        <dsp:cNvSpPr/>
      </dsp:nvSpPr>
      <dsp:spPr>
        <a:xfrm rot="5400000">
          <a:off x="5315701" y="-353619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/>
            <a:t>Summaries + Highlights by Llama 70b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GROQ API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HTTPX + </a:t>
          </a:r>
          <a:r>
            <a:rPr lang="en-US" sz="1200" kern="1200" dirty="0" err="1"/>
            <a:t>AsyncIO</a:t>
          </a:r>
          <a:endParaRPr lang="en-US" sz="1200" kern="1200" dirty="0"/>
        </a:p>
      </dsp:txBody>
      <dsp:txXfrm rot="-5400000">
        <a:off x="3002611" y="1994218"/>
        <a:ext cx="5303228" cy="642300"/>
      </dsp:txXfrm>
    </dsp:sp>
    <dsp:sp modelId="{4E29A850-38F7-C741-B0B8-38F92FF7FADE}">
      <dsp:nvSpPr>
        <dsp:cNvPr id="0" name=""/>
        <dsp:cNvSpPr/>
      </dsp:nvSpPr>
      <dsp:spPr>
        <a:xfrm>
          <a:off x="0" y="1870496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LLM Processing</a:t>
          </a:r>
          <a:endParaRPr lang="en-US" sz="2400" kern="1200" dirty="0"/>
        </a:p>
      </dsp:txBody>
      <dsp:txXfrm>
        <a:off x="43434" y="1913930"/>
        <a:ext cx="2915743" cy="802875"/>
      </dsp:txXfrm>
    </dsp:sp>
    <dsp:sp modelId="{0C6F3225-F0D2-E244-9F04-7261D4B8A420}">
      <dsp:nvSpPr>
        <dsp:cNvPr id="0" name=""/>
        <dsp:cNvSpPr/>
      </dsp:nvSpPr>
      <dsp:spPr>
        <a:xfrm rot="5400000">
          <a:off x="5315701" y="580610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JSON, Pandas, </a:t>
          </a:r>
          <a:r>
            <a:rPr lang="en-US" sz="1200" kern="1200" dirty="0" err="1"/>
            <a:t>Jyputer</a:t>
          </a:r>
          <a:r>
            <a:rPr lang="en-US" sz="1200" kern="1200" dirty="0"/>
            <a:t> </a:t>
          </a:r>
        </a:p>
      </dsp:txBody>
      <dsp:txXfrm rot="-5400000">
        <a:off x="3002611" y="2928448"/>
        <a:ext cx="5303228" cy="642300"/>
      </dsp:txXfrm>
    </dsp:sp>
    <dsp:sp modelId="{4140AFE4-3CBC-B344-8D26-0E29064F27FA}">
      <dsp:nvSpPr>
        <dsp:cNvPr id="0" name=""/>
        <dsp:cNvSpPr/>
      </dsp:nvSpPr>
      <dsp:spPr>
        <a:xfrm>
          <a:off x="0" y="2804726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Persistent Data Storage and Monitor</a:t>
          </a:r>
          <a:endParaRPr lang="en-US" sz="2400" kern="1200" dirty="0"/>
        </a:p>
      </dsp:txBody>
      <dsp:txXfrm>
        <a:off x="43434" y="2848160"/>
        <a:ext cx="2915743" cy="802875"/>
      </dsp:txXfrm>
    </dsp:sp>
    <dsp:sp modelId="{F0E66FD2-6BD7-5447-BF2F-406D3B0DE535}">
      <dsp:nvSpPr>
        <dsp:cNvPr id="0" name=""/>
        <dsp:cNvSpPr/>
      </dsp:nvSpPr>
      <dsp:spPr>
        <a:xfrm rot="5400000">
          <a:off x="5315701" y="1514841"/>
          <a:ext cx="711794" cy="53379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kern="1200" dirty="0" err="1"/>
            <a:t>FastAPI</a:t>
          </a:r>
          <a:r>
            <a:rPr lang="en-CA" sz="1200" b="0" kern="1200" dirty="0"/>
            <a:t>, </a:t>
          </a:r>
          <a:r>
            <a:rPr lang="en-CA" sz="1200" b="0" kern="1200" dirty="0" err="1"/>
            <a:t>Uvicorn</a:t>
          </a:r>
          <a:r>
            <a:rPr lang="en-CA" sz="1200" b="0" kern="1200" dirty="0"/>
            <a:t>, </a:t>
          </a:r>
          <a:r>
            <a:rPr lang="en-US" sz="1200" kern="1200" dirty="0" err="1"/>
            <a:t>Pydantic</a:t>
          </a:r>
          <a:endParaRPr lang="en-US" sz="1200" kern="1200" dirty="0"/>
        </a:p>
      </dsp:txBody>
      <dsp:txXfrm rot="-5400000">
        <a:off x="3002611" y="3862679"/>
        <a:ext cx="5303228" cy="642300"/>
      </dsp:txXfrm>
    </dsp:sp>
    <dsp:sp modelId="{B25DEC47-D92D-0443-9A06-F07AA14C4289}">
      <dsp:nvSpPr>
        <dsp:cNvPr id="0" name=""/>
        <dsp:cNvSpPr/>
      </dsp:nvSpPr>
      <dsp:spPr>
        <a:xfrm>
          <a:off x="0" y="3738957"/>
          <a:ext cx="3002611" cy="889743"/>
        </a:xfrm>
        <a:prstGeom prst="roundRect">
          <a:avLst/>
        </a:prstGeom>
        <a:solidFill>
          <a:schemeClr val="accent1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dirty="0"/>
            <a:t>REST API</a:t>
          </a:r>
          <a:endParaRPr lang="en-US" sz="2400" kern="1200" dirty="0"/>
        </a:p>
      </dsp:txBody>
      <dsp:txXfrm>
        <a:off x="43434" y="3782391"/>
        <a:ext cx="2915743" cy="80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App is excluded</a:t>
            </a:r>
          </a:p>
          <a:p>
            <a:pPr marL="171450" indent="-171450">
              <a:buFontTx/>
              <a:buChar char="-"/>
            </a:pPr>
            <a:r>
              <a:rPr lang="en-US"/>
              <a:t>Numbers are directionally the same – Adobe has more than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8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9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66B0D-DDA2-E4FD-A869-CBFBF67FE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8C1C8-D75C-C423-CB42-E837D5FC6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DBBA9-FBEE-6145-3B0E-3AF664E86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8D54-D322-77CF-1822-FC4146432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CEAF8-12B8-CC2C-B3EC-41F860AEB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C1AF75-D0AF-EFE5-4387-2BC3E378D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4E91A-B284-A002-3AFC-BE8DCB737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22E2-7E93-958C-AECC-A6B92C6D4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0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A33AB-D8DB-59FA-A7AD-CCF8FA075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0468C-CF74-E1FD-3C09-1E849D2ED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FA392-69A8-3D82-E7A3-9A156DD5A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834F9-F01D-66BC-280F-4FEF713EE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1"/>
            <a:ext cx="7288282" cy="122865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33500" y="1725474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21759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db-6119190421902441.1.azuredatabricks.net/editor/files/3501210780291941?o=6119190421902441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118" y="4397070"/>
            <a:ext cx="7320572" cy="2133119"/>
          </a:xfrm>
        </p:spPr>
        <p:txBody>
          <a:bodyPr anchor="ctr"/>
          <a:lstStyle/>
          <a:p>
            <a:pPr algn="ctr"/>
            <a:r>
              <a:rPr lang="en-US" sz="4000" dirty="0"/>
              <a:t>Ecommerce web-scraping </a:t>
            </a:r>
            <a:r>
              <a:rPr lang="en-US" sz="4000" dirty="0" err="1"/>
              <a:t>llm</a:t>
            </a:r>
            <a:r>
              <a:rPr lang="en-US" sz="4000" dirty="0"/>
              <a:t> processing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BB9F-3362-6BE1-41E8-37EB4ACD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0B40ECD-538D-260D-6FAF-1799045CE9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7A66D3A-7D08-1E36-9FF3-D6CDD51C53FB}"/>
              </a:ext>
            </a:extLst>
          </p:cNvPr>
          <p:cNvSpPr txBox="1">
            <a:spLocks/>
          </p:cNvSpPr>
          <p:nvPr/>
        </p:nvSpPr>
        <p:spPr>
          <a:xfrm>
            <a:off x="1322383" y="1739552"/>
            <a:ext cx="9081453" cy="738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>
                <a:ea typeface="+mj-lt"/>
                <a:cs typeface="+mj-lt"/>
              </a:rPr>
              <a:t>Huge difference in Clicks (Internal=68 vs. </a:t>
            </a:r>
            <a:r>
              <a:rPr lang="en-US" sz="1600" b="0" err="1">
                <a:ea typeface="+mj-lt"/>
                <a:cs typeface="+mj-lt"/>
              </a:rPr>
              <a:t>Certona</a:t>
            </a:r>
            <a:r>
              <a:rPr lang="en-US" sz="1600" b="0">
                <a:ea typeface="+mj-lt"/>
                <a:cs typeface="+mj-lt"/>
              </a:rPr>
              <a:t>=235), but not necessarily revenue/purchase </a:t>
            </a:r>
            <a:endParaRPr lang="en-US" sz="1600" b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939B39-BD88-520C-EB40-DFA894BDD5EA}"/>
              </a:ext>
            </a:extLst>
          </p:cNvPr>
          <p:cNvCxnSpPr>
            <a:cxnSpLocks/>
          </p:cNvCxnSpPr>
          <p:nvPr/>
        </p:nvCxnSpPr>
        <p:spPr>
          <a:xfrm flipH="1">
            <a:off x="4349364" y="1782872"/>
            <a:ext cx="127220" cy="22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E5FC9221-7025-C0B5-9AFD-D7C005D3E849}"/>
              </a:ext>
            </a:extLst>
          </p:cNvPr>
          <p:cNvSpPr txBox="1">
            <a:spLocks/>
          </p:cNvSpPr>
          <p:nvPr/>
        </p:nvSpPr>
        <p:spPr>
          <a:xfrm>
            <a:off x="1322317" y="268361"/>
            <a:ext cx="8641191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Case study : CERTONA CTR &gt; Internal ctr</a:t>
            </a:r>
            <a:endParaRPr lang="en-US"/>
          </a:p>
        </p:txBody>
      </p:sp>
      <p:pic>
        <p:nvPicPr>
          <p:cNvPr id="11" name="Content Placeholder 10" descr="A collage of different types of shoes&#10;&#10;AI-generated content may be incorrect.">
            <a:extLst>
              <a:ext uri="{FF2B5EF4-FFF2-40B4-BE49-F238E27FC236}">
                <a16:creationId xmlns:a16="http://schemas.microsoft.com/office/drawing/2014/main" id="{DFFC05C7-E68E-2B21-4BF8-7A036F4B597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848046" y="2151162"/>
            <a:ext cx="4480225" cy="1896899"/>
          </a:xfrm>
        </p:spPr>
      </p:pic>
      <p:pic>
        <p:nvPicPr>
          <p:cNvPr id="12" name="Picture 11" descr="A collage of a person sitting on the floor&#10;&#10;AI-generated content may be incorrect.">
            <a:extLst>
              <a:ext uri="{FF2B5EF4-FFF2-40B4-BE49-F238E27FC236}">
                <a16:creationId xmlns:a16="http://schemas.microsoft.com/office/drawing/2014/main" id="{1DE0AAB5-E717-7F78-C942-225E4F8D4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37" y="4260013"/>
            <a:ext cx="4146842" cy="24614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2339DC-B128-5D8B-53F1-9DC2B3547C94}"/>
              </a:ext>
            </a:extLst>
          </p:cNvPr>
          <p:cNvSpPr txBox="1"/>
          <p:nvPr/>
        </p:nvSpPr>
        <p:spPr>
          <a:xfrm>
            <a:off x="848046" y="4090385"/>
            <a:ext cx="3573144" cy="149482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4FD9AF-1378-39D0-F0F8-B2D68201E90D}"/>
              </a:ext>
            </a:extLst>
          </p:cNvPr>
          <p:cNvSpPr/>
          <p:nvPr/>
        </p:nvSpPr>
        <p:spPr>
          <a:xfrm rot="16200000">
            <a:off x="-384076" y="2940023"/>
            <a:ext cx="1814569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INTERNAL RECS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0E525-08D9-1BF7-13BA-3B2CBE05AAFD}"/>
              </a:ext>
            </a:extLst>
          </p:cNvPr>
          <p:cNvSpPr/>
          <p:nvPr/>
        </p:nvSpPr>
        <p:spPr>
          <a:xfrm rot="16200000">
            <a:off x="-384077" y="5254973"/>
            <a:ext cx="1814569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CERTONA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8E0BE4-2FBA-CE2D-206E-DB0F84B6266B}"/>
              </a:ext>
            </a:extLst>
          </p:cNvPr>
          <p:cNvSpPr txBox="1"/>
          <p:nvPr/>
        </p:nvSpPr>
        <p:spPr>
          <a:xfrm>
            <a:off x="5493519" y="2151162"/>
            <a:ext cx="6580745" cy="26412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/>
              <a:t>MF and NCF model </a:t>
            </a:r>
            <a:r>
              <a:rPr lang="en-US" sz="1400">
                <a:ea typeface="+mn-lt"/>
                <a:cs typeface="+mn-lt"/>
              </a:rPr>
              <a:t>recommended these good items (Correlational &amp; semantic similarities) but candidate generation drops them !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Why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875974002 and 710314012 are missing?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Eliminated because they belong to MENS department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Why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463541012 and 882964012 are missing?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Eliminated by size coverage and same-style conflict rules.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400"/>
          </a:p>
          <a:p>
            <a:pPr>
              <a:lnSpc>
                <a:spcPct val="150000"/>
              </a:lnSpc>
            </a:pPr>
            <a:endParaRPr lang="en-US" sz="1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B43BE4-5632-E551-2F41-6D59390C6DA4}"/>
              </a:ext>
            </a:extLst>
          </p:cNvPr>
          <p:cNvGrpSpPr/>
          <p:nvPr/>
        </p:nvGrpSpPr>
        <p:grpSpPr>
          <a:xfrm>
            <a:off x="5642912" y="4304809"/>
            <a:ext cx="5558852" cy="2471582"/>
            <a:chOff x="1610591" y="3609184"/>
            <a:chExt cx="5558852" cy="2471582"/>
          </a:xfrm>
        </p:grpSpPr>
        <p:pic>
          <p:nvPicPr>
            <p:cNvPr id="25" name="Picture 2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5AA17B4-5135-ACF2-7EF9-1773A5FF1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68" t="33953" r="45155" b="-2334"/>
            <a:stretch/>
          </p:blipFill>
          <p:spPr>
            <a:xfrm>
              <a:off x="1610591" y="3609184"/>
              <a:ext cx="5558852" cy="247158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0729B9-88E8-A2FF-44E5-CF6D12FE4A65}"/>
                </a:ext>
              </a:extLst>
            </p:cNvPr>
            <p:cNvSpPr txBox="1"/>
            <p:nvPr/>
          </p:nvSpPr>
          <p:spPr>
            <a:xfrm>
              <a:off x="2892530" y="4848810"/>
              <a:ext cx="4276913" cy="369332"/>
            </a:xfrm>
            <a:prstGeom prst="rect">
              <a:avLst/>
            </a:prstGeom>
            <a:solidFill>
              <a:srgbClr val="EDD132">
                <a:alpha val="17000"/>
              </a:srgbClr>
            </a:solidFill>
            <a:ln w="28575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08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1507-6EEB-74FF-BFCD-ACEFE044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3408FB9-21B4-BE74-4899-F49101D2F4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EFB8C9-5284-177F-92B5-BE3A1908B842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9261185" cy="1453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Opportunity : biz rules RE-EVALUATION</a:t>
            </a:r>
          </a:p>
          <a:p>
            <a:r>
              <a:rPr lang="en-US"/>
              <a:t>Impact of biz rules are substantial, our rules are very different from certona's</a:t>
            </a:r>
          </a:p>
        </p:txBody>
      </p:sp>
      <p:pic>
        <p:nvPicPr>
          <p:cNvPr id="8" name="Picture 7" descr="A graph of a comparison between women and men&#10;&#10;AI-generated content may be incorrect.">
            <a:extLst>
              <a:ext uri="{FF2B5EF4-FFF2-40B4-BE49-F238E27FC236}">
                <a16:creationId xmlns:a16="http://schemas.microsoft.com/office/drawing/2014/main" id="{8E92B65F-967F-119F-AF2E-2ECAAB81B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8" y="2385850"/>
            <a:ext cx="8520373" cy="362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5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BFC00-2BCE-38F7-71B5-35C3508D9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A85B3E2-2854-A86E-2DBB-538B7D40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761329"/>
          </a:xfrm>
        </p:spPr>
        <p:txBody>
          <a:bodyPr anchor="b"/>
          <a:lstStyle/>
          <a:p>
            <a:r>
              <a:rPr lang="en-US"/>
              <a:t>Item representation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2649E7-D7B4-8872-58DF-6979739A0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78914"/>
            <a:ext cx="5738334" cy="544810"/>
          </a:xfrm>
        </p:spPr>
        <p:txBody>
          <a:bodyPr/>
          <a:lstStyle/>
          <a:p>
            <a:r>
              <a:rPr lang="en-US"/>
              <a:t>What are we checking here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5A75385-4B7F-DE95-0857-C7C61F30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209651"/>
            <a:ext cx="5733773" cy="8151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Are BR item descriptions too short/general as compared to other brands?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0AF3B-6879-BBB4-9702-D1FD2FCC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18314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7D60D37-C6E0-E14B-D9B1-288D09C736E0}"/>
              </a:ext>
            </a:extLst>
          </p:cNvPr>
          <p:cNvSpPr txBox="1">
            <a:spLocks/>
          </p:cNvSpPr>
          <p:nvPr/>
        </p:nvSpPr>
        <p:spPr>
          <a:xfrm>
            <a:off x="789833" y="3090283"/>
            <a:ext cx="5733772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Methodology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76CF11D-EA9F-DD62-86CD-44DD4FD14FB1}"/>
              </a:ext>
            </a:extLst>
          </p:cNvPr>
          <p:cNvSpPr txBox="1">
            <a:spLocks/>
          </p:cNvSpPr>
          <p:nvPr/>
        </p:nvSpPr>
        <p:spPr>
          <a:xfrm>
            <a:off x="789832" y="3539272"/>
            <a:ext cx="5733773" cy="783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intra-group embedding similarity scores – </a:t>
            </a:r>
            <a:r>
              <a:rPr lang="en-US" b="1">
                <a:solidFill>
                  <a:srgbClr val="FF0000"/>
                </a:solidFill>
              </a:rPr>
              <a:t>higher scores</a:t>
            </a:r>
            <a:r>
              <a:rPr lang="en-US" b="1">
                <a:solidFill>
                  <a:srgbClr val="000000"/>
                </a:solidFill>
              </a:rPr>
              <a:t> indicate generic descriptions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" name="Picture 9" descr="A graph with blue bars&#10;&#10;AI-generated content may be incorrect.">
            <a:extLst>
              <a:ext uri="{FF2B5EF4-FFF2-40B4-BE49-F238E27FC236}">
                <a16:creationId xmlns:a16="http://schemas.microsoft.com/office/drawing/2014/main" id="{9E7E0FB0-AB61-9DC7-3642-17CCF142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62" y="455547"/>
            <a:ext cx="2545287" cy="1648681"/>
          </a:xfrm>
          <a:prstGeom prst="rect">
            <a:avLst/>
          </a:prstGeom>
        </p:spPr>
      </p:pic>
      <p:pic>
        <p:nvPicPr>
          <p:cNvPr id="11" name="Picture 10" descr="A graph with blue squares&#10;&#10;AI-generated content may be incorrect.">
            <a:extLst>
              <a:ext uri="{FF2B5EF4-FFF2-40B4-BE49-F238E27FC236}">
                <a16:creationId xmlns:a16="http://schemas.microsoft.com/office/drawing/2014/main" id="{7A963469-5F85-2D0E-8EF2-508F41EDB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97" y="424404"/>
            <a:ext cx="2445475" cy="1647085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51BC12-37A9-D688-6C2F-4BDD36FAD5A0}"/>
              </a:ext>
            </a:extLst>
          </p:cNvPr>
          <p:cNvSpPr txBox="1">
            <a:spLocks/>
          </p:cNvSpPr>
          <p:nvPr/>
        </p:nvSpPr>
        <p:spPr>
          <a:xfrm>
            <a:off x="789833" y="4377014"/>
            <a:ext cx="5733772" cy="448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Conclusions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64F2539-E70C-F596-97D7-909C44F27620}"/>
              </a:ext>
            </a:extLst>
          </p:cNvPr>
          <p:cNvSpPr txBox="1">
            <a:spLocks/>
          </p:cNvSpPr>
          <p:nvPr/>
        </p:nvSpPr>
        <p:spPr>
          <a:xfrm>
            <a:off x="789832" y="4826003"/>
            <a:ext cx="5733773" cy="783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BR MEN and WOMEN </a:t>
            </a:r>
            <a:r>
              <a:rPr lang="en-US" b="1">
                <a:solidFill>
                  <a:srgbClr val="00B050"/>
                </a:solidFill>
              </a:rPr>
              <a:t>look good</a:t>
            </a:r>
          </a:p>
          <a:p>
            <a:r>
              <a:rPr lang="en-US"/>
              <a:t>We discovered</a:t>
            </a:r>
            <a:r>
              <a:rPr lang="en-US" b="1"/>
              <a:t> </a:t>
            </a:r>
            <a:r>
              <a:rPr lang="en-US" b="1">
                <a:solidFill>
                  <a:srgbClr val="FF0000"/>
                </a:solidFill>
              </a:rPr>
              <a:t>other models</a:t>
            </a:r>
            <a:r>
              <a:rPr lang="en-US"/>
              <a:t> with this problem</a:t>
            </a:r>
          </a:p>
          <a:p>
            <a:endParaRPr lang="en-US"/>
          </a:p>
        </p:txBody>
      </p:sp>
      <p:pic>
        <p:nvPicPr>
          <p:cNvPr id="15" name="Picture 14" descr="A graph with a red arrow pointing at the top&#10;&#10;AI-generated content may be incorrect.">
            <a:extLst>
              <a:ext uri="{FF2B5EF4-FFF2-40B4-BE49-F238E27FC236}">
                <a16:creationId xmlns:a16="http://schemas.microsoft.com/office/drawing/2014/main" id="{9648C72B-A27F-DE86-5BAB-2A2166DF2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937" y="2493382"/>
            <a:ext cx="2640080" cy="1665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8BBB7A-D389-D54C-2A60-DA87A4DC0CB2}"/>
              </a:ext>
            </a:extLst>
          </p:cNvPr>
          <p:cNvSpPr txBox="1"/>
          <p:nvPr/>
        </p:nvSpPr>
        <p:spPr>
          <a:xfrm>
            <a:off x="7828281" y="2026511"/>
            <a:ext cx="34479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Deployed BR models look good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E7E91-B504-BEE4-4749-54F8C7DAA1CC}"/>
              </a:ext>
            </a:extLst>
          </p:cNvPr>
          <p:cNvSpPr txBox="1"/>
          <p:nvPr/>
        </p:nvSpPr>
        <p:spPr>
          <a:xfrm>
            <a:off x="7549945" y="4079804"/>
            <a:ext cx="35483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Deployed AT GIRLS model has this problem</a:t>
            </a:r>
            <a:endParaRPr lang="en-US"/>
          </a:p>
        </p:txBody>
      </p:sp>
      <p:pic>
        <p:nvPicPr>
          <p:cNvPr id="19" name="Picture 18" descr="A graph with blue squares&#10;&#10;AI-generated content may be incorrect.">
            <a:extLst>
              <a:ext uri="{FF2B5EF4-FFF2-40B4-BE49-F238E27FC236}">
                <a16:creationId xmlns:a16="http://schemas.microsoft.com/office/drawing/2014/main" id="{F4CF32FD-08E0-32D4-2736-ACC38E40B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6194" y="4559965"/>
            <a:ext cx="2386727" cy="1538945"/>
          </a:xfrm>
          <a:prstGeom prst="rect">
            <a:avLst/>
          </a:prstGeom>
        </p:spPr>
      </p:pic>
      <p:pic>
        <p:nvPicPr>
          <p:cNvPr id="22" name="Picture 21" descr="A graph with blue bars&#10;&#10;AI-generated content may be incorrect.">
            <a:extLst>
              <a:ext uri="{FF2B5EF4-FFF2-40B4-BE49-F238E27FC236}">
                <a16:creationId xmlns:a16="http://schemas.microsoft.com/office/drawing/2014/main" id="{534EC10C-5F9D-B994-0A34-26876B790A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724" y="4561163"/>
            <a:ext cx="2500227" cy="15639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A316CC-DCAE-36A0-BC19-42787E12112E}"/>
              </a:ext>
            </a:extLst>
          </p:cNvPr>
          <p:cNvSpPr txBox="1"/>
          <p:nvPr/>
        </p:nvSpPr>
        <p:spPr>
          <a:xfrm>
            <a:off x="7463250" y="6101157"/>
            <a:ext cx="354830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BR BABY and MATERNITY divisions have the problem but not deployed yet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0D6FA67-B5D6-C986-B798-F85168FC7AD6}"/>
              </a:ext>
            </a:extLst>
          </p:cNvPr>
          <p:cNvSpPr txBox="1">
            <a:spLocks/>
          </p:cNvSpPr>
          <p:nvPr/>
        </p:nvSpPr>
        <p:spPr>
          <a:xfrm>
            <a:off x="789831" y="5729452"/>
            <a:ext cx="1148085" cy="783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hlinkClick r:id="rId8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09224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  <a:p>
            <a:r>
              <a:rPr lang="en-US"/>
              <a:t>Overall themes</a:t>
            </a:r>
          </a:p>
          <a:p>
            <a:r>
              <a:rPr lang="en-US"/>
              <a:t>Data drill-down</a:t>
            </a:r>
          </a:p>
          <a:p>
            <a:r>
              <a:rPr lang="en-US"/>
              <a:t>Go forward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4EA-6A37-B74C-9463-66735C4A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0C4D-2546-C943-91A2-14F9D0BC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47500-4DFD-1C4B-8803-425B04B4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4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266242"/>
          </a:xfrm>
        </p:spPr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9" y="1864580"/>
            <a:ext cx="8290739" cy="2874397"/>
          </a:xfrm>
        </p:spPr>
        <p:txBody>
          <a:bodyPr>
            <a:normAutofit fontScale="62500" lnSpcReduction="20000"/>
          </a:bodyPr>
          <a:lstStyle/>
          <a:p>
            <a:r>
              <a:rPr lang="en-US" sz="3300"/>
              <a:t>A/B test windows</a:t>
            </a:r>
          </a:p>
          <a:p>
            <a:pPr lvl="1"/>
            <a:r>
              <a:rPr lang="en-US" sz="2900"/>
              <a:t>Test 1 : Aug 17 to Oct 8 2024 :: PDP traffic split on Web</a:t>
            </a:r>
          </a:p>
          <a:p>
            <a:pPr lvl="2"/>
            <a:r>
              <a:rPr lang="en-US" sz="2900"/>
              <a:t>Internal recs (v1) – 60%</a:t>
            </a:r>
          </a:p>
          <a:p>
            <a:pPr lvl="2"/>
            <a:r>
              <a:rPr lang="en-US" sz="2900" err="1"/>
              <a:t>Certona</a:t>
            </a:r>
            <a:r>
              <a:rPr lang="en-US" sz="2900"/>
              <a:t> with overrides – 20%</a:t>
            </a:r>
          </a:p>
          <a:p>
            <a:pPr lvl="2"/>
            <a:r>
              <a:rPr lang="en-US" sz="2900" err="1"/>
              <a:t>Certona</a:t>
            </a:r>
            <a:r>
              <a:rPr lang="en-US" sz="2900"/>
              <a:t> w/o overrides – 20% </a:t>
            </a:r>
          </a:p>
          <a:p>
            <a:pPr lvl="1"/>
            <a:r>
              <a:rPr lang="en-US" sz="290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Test 2 : Apr 07 to Apr 30 2025 :: PDP traffic split on Web</a:t>
            </a:r>
          </a:p>
          <a:p>
            <a:pPr lvl="2"/>
            <a:r>
              <a:rPr lang="en-US" sz="2900"/>
              <a:t>Internal recs (v1 (warm-start)-v2 hybrid) – 50%</a:t>
            </a:r>
          </a:p>
          <a:p>
            <a:pPr lvl="2"/>
            <a:r>
              <a:rPr lang="en-US" sz="2900" err="1"/>
              <a:t>Certona</a:t>
            </a:r>
            <a:r>
              <a:rPr lang="en-US" sz="2900"/>
              <a:t> with overrides – 50%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03FD7B4-1EED-B8E3-976F-91807C2BBC6D}"/>
              </a:ext>
            </a:extLst>
          </p:cNvPr>
          <p:cNvSpPr txBox="1">
            <a:spLocks/>
          </p:cNvSpPr>
          <p:nvPr/>
        </p:nvSpPr>
        <p:spPr>
          <a:xfrm>
            <a:off x="1322318" y="4817451"/>
            <a:ext cx="8290739" cy="177218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/>
              <a:t>Analysis constraints / Notes</a:t>
            </a:r>
          </a:p>
          <a:p>
            <a:pPr lvl="1"/>
            <a:r>
              <a:rPr lang="en-US" sz="2900"/>
              <a:t>Access : No in-session data, views data</a:t>
            </a:r>
          </a:p>
          <a:p>
            <a:pPr lvl="1"/>
            <a:r>
              <a:rPr lang="en-US" sz="2900"/>
              <a:t>Knowledge Gap : Timelines of </a:t>
            </a:r>
            <a:r>
              <a:rPr lang="en-US" sz="2900" err="1"/>
              <a:t>Certona</a:t>
            </a:r>
            <a:r>
              <a:rPr lang="en-US" sz="2900"/>
              <a:t> change rollouts</a:t>
            </a:r>
          </a:p>
          <a:p>
            <a:pPr lvl="1"/>
            <a:r>
              <a:rPr lang="en-US" sz="2900"/>
              <a:t>Data discrepancy : Mismatches in data between Adobe and GDP</a:t>
            </a:r>
          </a:p>
          <a:p>
            <a:pPr lvl="2"/>
            <a:r>
              <a:rPr lang="en-US" sz="2600" i="1"/>
              <a:t>1.7% in sessions, 2.2% in orders, 2% in net revenue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75710B-2373-DD4B-953F-44990F32F3F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5486605"/>
              </p:ext>
            </p:extLst>
          </p:nvPr>
        </p:nvGraphicFramePr>
        <p:xfrm>
          <a:off x="-463826" y="1050913"/>
          <a:ext cx="11824728" cy="460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0A39C-577E-694D-8EFC-2B22231B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058EC-636D-D141-A698-F64F74672760}"/>
              </a:ext>
            </a:extLst>
          </p:cNvPr>
          <p:cNvSpPr/>
          <p:nvPr/>
        </p:nvSpPr>
        <p:spPr>
          <a:xfrm>
            <a:off x="6859941" y="485420"/>
            <a:ext cx="1993003" cy="3313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STACK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E38869-56DC-1F4E-91EC-BFD68C93B55E}"/>
              </a:ext>
            </a:extLst>
          </p:cNvPr>
          <p:cNvSpPr/>
          <p:nvPr/>
        </p:nvSpPr>
        <p:spPr>
          <a:xfrm>
            <a:off x="4058435" y="467360"/>
            <a:ext cx="2279698" cy="3313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PIPELINE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EB4DA-F950-3F47-AF86-FF85A651EFF1}"/>
              </a:ext>
            </a:extLst>
          </p:cNvPr>
          <p:cNvSpPr/>
          <p:nvPr/>
        </p:nvSpPr>
        <p:spPr>
          <a:xfrm>
            <a:off x="1447757" y="251309"/>
            <a:ext cx="2279698" cy="5744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 LLM Pipeline</a:t>
            </a:r>
          </a:p>
        </p:txBody>
      </p:sp>
    </p:spTree>
    <p:extLst>
      <p:ext uri="{BB962C8B-B14F-4D97-AF65-F5344CB8AC3E}">
        <p14:creationId xmlns:p14="http://schemas.microsoft.com/office/powerpoint/2010/main" val="29288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C9B0F5-7E90-AC43-9264-C11A9FAA60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99813290"/>
              </p:ext>
            </p:extLst>
          </p:nvPr>
        </p:nvGraphicFramePr>
        <p:xfrm>
          <a:off x="1333500" y="1725613"/>
          <a:ext cx="8340587" cy="463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02E2-DA28-A843-BA3E-2A4DA517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3284B-C5D2-3B45-8584-F48FF21594F9}"/>
              </a:ext>
            </a:extLst>
          </p:cNvPr>
          <p:cNvSpPr/>
          <p:nvPr/>
        </p:nvSpPr>
        <p:spPr>
          <a:xfrm>
            <a:off x="1333500" y="692647"/>
            <a:ext cx="2973457" cy="5744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E-commerce LLM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997E7C-3BA2-A149-944C-21BDA87A0C4C}"/>
              </a:ext>
            </a:extLst>
          </p:cNvPr>
          <p:cNvSpPr/>
          <p:nvPr/>
        </p:nvSpPr>
        <p:spPr>
          <a:xfrm>
            <a:off x="4399722" y="692647"/>
            <a:ext cx="5274365" cy="5744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Details/Tech Stack</a:t>
            </a:r>
          </a:p>
        </p:txBody>
      </p:sp>
    </p:spTree>
    <p:extLst>
      <p:ext uri="{BB962C8B-B14F-4D97-AF65-F5344CB8AC3E}">
        <p14:creationId xmlns:p14="http://schemas.microsoft.com/office/powerpoint/2010/main" val="145939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2269114"/>
            <a:ext cx="3580737" cy="351284"/>
          </a:xfrm>
        </p:spPr>
        <p:txBody>
          <a:bodyPr>
            <a:normAutofit/>
          </a:bodyPr>
          <a:lstStyle/>
          <a:p>
            <a:r>
              <a:rPr lang="en-US"/>
              <a:t>Incomparable test results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700272"/>
            <a:ext cx="3882887" cy="2907164"/>
          </a:xfrm>
        </p:spPr>
        <p:txBody>
          <a:bodyPr>
            <a:normAutofit lnSpcReduction="10000"/>
          </a:bodyPr>
          <a:lstStyle/>
          <a:p>
            <a:r>
              <a:rPr lang="en-US"/>
              <a:t>Container 1 – Internal recs in 10 positions vs </a:t>
            </a:r>
            <a:r>
              <a:rPr lang="en-US" err="1"/>
              <a:t>Certona</a:t>
            </a:r>
            <a:r>
              <a:rPr lang="en-US"/>
              <a:t> in 5</a:t>
            </a:r>
          </a:p>
          <a:p>
            <a:r>
              <a:rPr lang="en-US"/>
              <a:t>Container 2 – Internal recs ‘YMAL’ vs </a:t>
            </a:r>
            <a:r>
              <a:rPr lang="en-US" err="1"/>
              <a:t>Certona</a:t>
            </a:r>
            <a:r>
              <a:rPr lang="en-US"/>
              <a:t> ‘Recently Viewed and Related Items’</a:t>
            </a:r>
          </a:p>
          <a:p>
            <a:r>
              <a:rPr lang="en-US"/>
              <a:t>Potential production issue through experimentation period</a:t>
            </a:r>
          </a:p>
          <a:p>
            <a:r>
              <a:rPr lang="en-US"/>
              <a:t>High CTRS and RPVs as per funnel, but doesn’t hold at session level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096000" y="2208432"/>
            <a:ext cx="5516880" cy="351284"/>
          </a:xfrm>
        </p:spPr>
        <p:txBody>
          <a:bodyPr/>
          <a:lstStyle/>
          <a:p>
            <a:r>
              <a:rPr lang="en-US"/>
              <a:t>Opportunities for improvement</a:t>
            </a:r>
          </a:p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2572414"/>
            <a:ext cx="5854810" cy="30314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Candidate generation</a:t>
            </a:r>
          </a:p>
          <a:p>
            <a:pPr marL="569214" lvl="1">
              <a:buFontTx/>
              <a:buChar char="-"/>
            </a:pPr>
            <a:r>
              <a:rPr lang="en-US"/>
              <a:t>Generalization between training and inference</a:t>
            </a:r>
          </a:p>
          <a:p>
            <a:pPr marL="569214" lvl="1">
              <a:buFontTx/>
              <a:buChar char="-"/>
            </a:pPr>
            <a:r>
              <a:rPr lang="en-US"/>
              <a:t>Re-evaluate business rules – specifically size coverage, same style conflict rules</a:t>
            </a:r>
          </a:p>
          <a:p>
            <a:pPr marL="342900" indent="-342900">
              <a:buAutoNum type="arabicPeriod" startAt="2"/>
            </a:pPr>
            <a:r>
              <a:rPr lang="en-US"/>
              <a:t>Output containers</a:t>
            </a:r>
          </a:p>
          <a:p>
            <a:pPr marL="569214" lvl="1">
              <a:buFontTx/>
              <a:buChar char="-"/>
            </a:pPr>
            <a:r>
              <a:rPr lang="en-US"/>
              <a:t>Alternate fallback strategies / Refined reranking</a:t>
            </a:r>
          </a:p>
          <a:p>
            <a:pPr marL="569214" lvl="1">
              <a:buFontTx/>
              <a:buChar char="-"/>
            </a:pPr>
            <a:r>
              <a:rPr lang="en-US"/>
              <a:t>Using in-session data</a:t>
            </a:r>
          </a:p>
          <a:p>
            <a:pPr lvl="1" indent="0">
              <a:buNone/>
            </a:pPr>
            <a:r>
              <a:rPr lang="en-US"/>
              <a:t>3. Potential low data  for training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03B63258-E383-10AE-760C-6E5A0E4110D2}"/>
              </a:ext>
            </a:extLst>
          </p:cNvPr>
          <p:cNvSpPr txBox="1">
            <a:spLocks/>
          </p:cNvSpPr>
          <p:nvPr/>
        </p:nvSpPr>
        <p:spPr>
          <a:xfrm>
            <a:off x="1341119" y="1720814"/>
            <a:ext cx="7270144" cy="3512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1"/>
              <a:t>Performance(Internal Recs) &lt; Performance(</a:t>
            </a:r>
            <a:r>
              <a:rPr lang="en-US" b="0" i="1" err="1"/>
              <a:t>Certona</a:t>
            </a:r>
            <a:r>
              <a:rPr lang="en-US" b="0" i="1"/>
              <a:t>) </a:t>
            </a:r>
          </a:p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974B57-70EB-C04A-9A51-DD7CC8F4628D}"/>
              </a:ext>
            </a:extLst>
          </p:cNvPr>
          <p:cNvCxnSpPr>
            <a:cxnSpLocks/>
          </p:cNvCxnSpPr>
          <p:nvPr/>
        </p:nvCxnSpPr>
        <p:spPr>
          <a:xfrm flipH="1">
            <a:off x="4349364" y="1782872"/>
            <a:ext cx="127220" cy="227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F1842DD-CDCA-0104-8A12-C6D3612192A6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7288282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EMERGING THEMES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CEC4E6-4742-A56C-0CD8-19C327EE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69845"/>
              </p:ext>
            </p:extLst>
          </p:nvPr>
        </p:nvGraphicFramePr>
        <p:xfrm>
          <a:off x="751933" y="2011432"/>
          <a:ext cx="10515600" cy="1325562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4847837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266583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2233605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8284277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1655746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538775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4680229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18359574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 SESSIONS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#RAW PDP VIEWS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#IDENTIFIED PDP VIEWS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#REC CLICKS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#ORDERS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u="none" strike="noStrike" kern="1200">
                          <a:solidFill>
                            <a:schemeClr val="lt1"/>
                          </a:solidFill>
                          <a:effectLst/>
                        </a:rPr>
                        <a:t>TOTAL REVENUE</a:t>
                      </a:r>
                      <a:endParaRPr lang="en-US" sz="1300" b="0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68" marR="12768" marT="12768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300" b="0" u="none" strike="noStrike" kern="1200">
                          <a:solidFill>
                            <a:schemeClr val="lt1"/>
                          </a:solidFill>
                          <a:effectLst/>
                        </a:rPr>
                        <a:t>NET REVENUE</a:t>
                      </a:r>
                      <a:endParaRPr lang="en-US" sz="1300" b="0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68" marR="12768" marT="12768" marB="0" anchor="ctr"/>
                </a:tc>
                <a:extLst>
                  <a:ext uri="{0D108BD9-81ED-4DB2-BD59-A6C34878D82A}">
                    <a16:rowId xmlns:a16="http://schemas.microsoft.com/office/drawing/2014/main" val="1598297227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err="1">
                          <a:effectLst/>
                        </a:rPr>
                        <a:t>Certona</a:t>
                      </a:r>
                      <a:r>
                        <a:rPr lang="en-US" sz="1300" u="none" strike="noStrike">
                          <a:effectLst/>
                        </a:rPr>
                        <a:t> w overrides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17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1349359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3500727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3389681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282547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49033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10492779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8543590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extLst>
                  <a:ext uri="{0D108BD9-81ED-4DB2-BD59-A6C34878D82A}">
                    <a16:rowId xmlns:a16="http://schemas.microsoft.com/office/drawing/2014/main" val="263436199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internal recs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217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1349367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3488990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3376514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283230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48515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10341312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8413384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68" marR="12768" marT="12768" marB="0" anchor="b"/>
                </a:tc>
                <a:extLst>
                  <a:ext uri="{0D108BD9-81ED-4DB2-BD59-A6C34878D82A}">
                    <a16:rowId xmlns:a16="http://schemas.microsoft.com/office/drawing/2014/main" val="132577582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A398B-BC44-49AF-352E-67F2E07E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80925"/>
              </p:ext>
            </p:extLst>
          </p:nvPr>
        </p:nvGraphicFramePr>
        <p:xfrm>
          <a:off x="751932" y="3669314"/>
          <a:ext cx="10515600" cy="13478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005795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35911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799234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805037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880780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881877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63499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42576085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CTR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CVR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Net 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47773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9" marR="8889" marT="888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#Rec clicks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#Rec clicks / #PDP views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#Orders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Revenue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Revenue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Paid Amount / #Sessions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paid Amount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184639"/>
                  </a:ext>
                </a:extLst>
              </a:tr>
              <a:tr h="39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err="1">
                          <a:effectLst/>
                        </a:rPr>
                        <a:t>Certona</a:t>
                      </a:r>
                      <a:r>
                        <a:rPr lang="en-US" sz="1300" u="none" strike="noStrike">
                          <a:effectLst/>
                        </a:rPr>
                        <a:t> w overrides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20.9%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chemeClr val="accent6"/>
                          </a:solidFill>
                          <a:effectLst/>
                        </a:rPr>
                        <a:t>8.34%</a:t>
                      </a:r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3.63%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$7.78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                                   $213.99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$6.33 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$174.24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131036386"/>
                  </a:ext>
                </a:extLst>
              </a:tr>
              <a:tr h="297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internal recs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21.0%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chemeClr val="accent6"/>
                          </a:solidFill>
                          <a:effectLst/>
                        </a:rPr>
                        <a:t>8.39%</a:t>
                      </a:r>
                      <a:endParaRPr lang="en-US" sz="1300" b="0" i="0" u="none" strike="noStrike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3.60%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$7.66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$213.16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$6.24 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$173.42 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2245992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AE2325-F25D-2213-2F83-C949CF479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50804"/>
              </p:ext>
            </p:extLst>
          </p:nvPr>
        </p:nvGraphicFramePr>
        <p:xfrm>
          <a:off x="751932" y="5373633"/>
          <a:ext cx="6572250" cy="1347841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7005795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335911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8050374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8807808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6349967"/>
                    </a:ext>
                  </a:extLst>
                </a:gridCol>
              </a:tblGrid>
              <a:tr h="199123">
                <a:tc>
                  <a:txBody>
                    <a:bodyPr/>
                    <a:lstStyle/>
                    <a:p>
                      <a:pPr algn="ctr" fontAlgn="b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CTR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CVR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Net RPV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b"/>
                </a:tc>
                <a:extLst>
                  <a:ext uri="{0D108BD9-81ED-4DB2-BD59-A6C34878D82A}">
                    <a16:rowId xmlns:a16="http://schemas.microsoft.com/office/drawing/2014/main" val="4125747773"/>
                  </a:ext>
                </a:extLst>
              </a:tr>
              <a:tr h="43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0" u="none" strike="noStrike">
                          <a:effectLst/>
                        </a:rPr>
                        <a:t>Model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9" marR="8889" marT="888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#Rec clicks / #~Rec views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#Orders / 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#Rec clicks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Revenue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Tot Paid Amount / #Order items</a:t>
                      </a:r>
                      <a:endParaRPr lang="en-US" sz="13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28" marR="8528" marT="85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184639"/>
                  </a:ext>
                </a:extLst>
              </a:tr>
              <a:tr h="3903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err="1">
                          <a:effectLst/>
                        </a:rPr>
                        <a:t>Certona</a:t>
                      </a:r>
                      <a:r>
                        <a:rPr lang="en-US" sz="1300" u="none" strike="noStrike">
                          <a:effectLst/>
                        </a:rPr>
                        <a:t> w overrides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$105.87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$87.95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1036386"/>
                  </a:ext>
                </a:extLst>
              </a:tr>
              <a:tr h="297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>
                          <a:effectLst/>
                        </a:rPr>
                        <a:t>Internal recs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666" marR="8889" marT="888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$107.46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</a:rPr>
                        <a:t> $88.53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599255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D0ADD54-5622-035B-4A13-6ACB19DBACB3}"/>
              </a:ext>
            </a:extLst>
          </p:cNvPr>
          <p:cNvSpPr/>
          <p:nvPr/>
        </p:nvSpPr>
        <p:spPr>
          <a:xfrm rot="16200000">
            <a:off x="-104959" y="5887964"/>
            <a:ext cx="1095554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1D01A9-477E-6165-78E7-383985E0C012}"/>
              </a:ext>
            </a:extLst>
          </p:cNvPr>
          <p:cNvSpPr/>
          <p:nvPr/>
        </p:nvSpPr>
        <p:spPr>
          <a:xfrm rot="16200000">
            <a:off x="-104959" y="4183647"/>
            <a:ext cx="1095554" cy="31917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SESSION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F5AC9-C767-DA60-D34C-3EEC871273A9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7288282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OVERALL metrics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FAC534-4F3D-2D39-AFE6-84C55A4E2B0F}"/>
              </a:ext>
            </a:extLst>
          </p:cNvPr>
          <p:cNvSpPr txBox="1"/>
          <p:nvPr/>
        </p:nvSpPr>
        <p:spPr>
          <a:xfrm>
            <a:off x="7565366" y="5707914"/>
            <a:ext cx="3502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/>
              <a:t>CTR is at parity =&gt; User doesn’t hate what’s shown</a:t>
            </a:r>
          </a:p>
          <a:p>
            <a:pPr marL="285750" indent="-285750">
              <a:buFontTx/>
              <a:buChar char="-"/>
            </a:pPr>
            <a:r>
              <a:rPr lang="en-US" sz="1200"/>
              <a:t>CVR and RPV are less, but funnel shows otherwise =&gt; Potential external factors</a:t>
            </a:r>
          </a:p>
        </p:txBody>
      </p:sp>
    </p:spTree>
    <p:extLst>
      <p:ext uri="{BB962C8B-B14F-4D97-AF65-F5344CB8AC3E}">
        <p14:creationId xmlns:p14="http://schemas.microsoft.com/office/powerpoint/2010/main" val="78064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EF5AC9-C767-DA60-D34C-3EEC871273A9}"/>
              </a:ext>
            </a:extLst>
          </p:cNvPr>
          <p:cNvSpPr txBox="1">
            <a:spLocks/>
          </p:cNvSpPr>
          <p:nvPr/>
        </p:nvSpPr>
        <p:spPr>
          <a:xfrm>
            <a:off x="1322318" y="268361"/>
            <a:ext cx="7288282" cy="126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 POSITION PERFORMACE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E19BD3-0EDC-CF5A-5D21-26603682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90579"/>
              </p:ext>
            </p:extLst>
          </p:nvPr>
        </p:nvGraphicFramePr>
        <p:xfrm>
          <a:off x="1417028" y="1694117"/>
          <a:ext cx="4678973" cy="4895523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938555">
                  <a:extLst>
                    <a:ext uri="{9D8B030D-6E8A-4147-A177-3AD203B41FA5}">
                      <a16:colId xmlns:a16="http://schemas.microsoft.com/office/drawing/2014/main" val="533556581"/>
                    </a:ext>
                  </a:extLst>
                </a:gridCol>
                <a:gridCol w="1311216">
                  <a:extLst>
                    <a:ext uri="{9D8B030D-6E8A-4147-A177-3AD203B41FA5}">
                      <a16:colId xmlns:a16="http://schemas.microsoft.com/office/drawing/2014/main" val="4077163865"/>
                    </a:ext>
                  </a:extLst>
                </a:gridCol>
                <a:gridCol w="841939">
                  <a:extLst>
                    <a:ext uri="{9D8B030D-6E8A-4147-A177-3AD203B41FA5}">
                      <a16:colId xmlns:a16="http://schemas.microsoft.com/office/drawing/2014/main" val="2252577225"/>
                    </a:ext>
                  </a:extLst>
                </a:gridCol>
                <a:gridCol w="924753">
                  <a:extLst>
                    <a:ext uri="{9D8B030D-6E8A-4147-A177-3AD203B41FA5}">
                      <a16:colId xmlns:a16="http://schemas.microsoft.com/office/drawing/2014/main" val="3163270973"/>
                    </a:ext>
                  </a:extLst>
                </a:gridCol>
                <a:gridCol w="662510">
                  <a:extLst>
                    <a:ext uri="{9D8B030D-6E8A-4147-A177-3AD203B41FA5}">
                      <a16:colId xmlns:a16="http://schemas.microsoft.com/office/drawing/2014/main" val="1599882433"/>
                    </a:ext>
                  </a:extLst>
                </a:gridCol>
              </a:tblGrid>
              <a:tr h="1891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PDP VIEWS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3389681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3376514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3189981042"/>
                  </a:ext>
                </a:extLst>
              </a:tr>
              <a:tr h="1891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Container - Position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Num rec clicks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CTR (Scaled)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971297704"/>
                  </a:ext>
                </a:extLst>
              </a:tr>
              <a:tr h="3547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err="1">
                          <a:effectLst/>
                        </a:rPr>
                        <a:t>Certona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Internal recs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err="1">
                          <a:effectLst/>
                        </a:rPr>
                        <a:t>Certona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Internal recs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ctr"/>
                </a:tc>
                <a:extLst>
                  <a:ext uri="{0D108BD9-81ED-4DB2-BD59-A6C34878D82A}">
                    <a16:rowId xmlns:a16="http://schemas.microsoft.com/office/drawing/2014/main" val="3508468651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165013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180448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4.87%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5.34%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770577206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45140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41057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13.32%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12.16%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533029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43495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39758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75717101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29330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26968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8.65%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7.99%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401933586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25742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21608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7.59%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6.40%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806577875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21226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15718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6.26%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4.66%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2758333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8015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200426710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6921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0.01%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65705539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496448635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763614464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8246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2.44%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08774509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115584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100790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3.41%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u="none" strike="noStrike">
                          <a:effectLst/>
                        </a:rPr>
                        <a:t>2.99%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143483981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25018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20572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7.38%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6.09%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230962980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24846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20607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7.33%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6.10%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034257942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17965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14313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4.24%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993654993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12994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12150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3.83%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3.60%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606033148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9906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2.92%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2.87%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2210387215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5927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1.49%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28998256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5177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1.53%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47976477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1.27%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1.20%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284676737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4593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1.35%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1.22%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3432422933"/>
                  </a:ext>
                </a:extLst>
              </a:tr>
              <a:tr h="1891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084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1.44%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1.75%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7" marR="7007" marT="7007" marB="0" anchor="b"/>
                </a:tc>
                <a:extLst>
                  <a:ext uri="{0D108BD9-81ED-4DB2-BD59-A6C34878D82A}">
                    <a16:rowId xmlns:a16="http://schemas.microsoft.com/office/drawing/2014/main" val="1388836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80359A-37C1-5CB4-86E8-6390A4D7B419}"/>
              </a:ext>
            </a:extLst>
          </p:cNvPr>
          <p:cNvSpPr txBox="1"/>
          <p:nvPr/>
        </p:nvSpPr>
        <p:spPr>
          <a:xfrm>
            <a:off x="4891178" y="4495715"/>
            <a:ext cx="1268082" cy="203694"/>
          </a:xfrm>
          <a:prstGeom prst="rect">
            <a:avLst/>
          </a:prstGeom>
          <a:solidFill>
            <a:srgbClr val="EDD132">
              <a:alpha val="17000"/>
            </a:srgbClr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00B67-803F-BFA6-1F91-D496AEF6D46F}"/>
              </a:ext>
            </a:extLst>
          </p:cNvPr>
          <p:cNvSpPr txBox="1"/>
          <p:nvPr/>
        </p:nvSpPr>
        <p:spPr>
          <a:xfrm>
            <a:off x="4891178" y="2408429"/>
            <a:ext cx="1268082" cy="203694"/>
          </a:xfrm>
          <a:prstGeom prst="rect">
            <a:avLst/>
          </a:prstGeom>
          <a:solidFill>
            <a:srgbClr val="EDD132">
              <a:alpha val="17000"/>
            </a:srgbClr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3" name="Picture 12" descr="A collage of a person sitting on the floor&#10;&#10;AI-generated content may be incorrect.">
            <a:extLst>
              <a:ext uri="{FF2B5EF4-FFF2-40B4-BE49-F238E27FC236}">
                <a16:creationId xmlns:a16="http://schemas.microsoft.com/office/drawing/2014/main" id="{D4FFC14C-68A8-AEAF-2CA3-D6654E04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94" y="3366831"/>
            <a:ext cx="4544564" cy="2697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865A4-49DE-AFA0-6997-913734778561}"/>
              </a:ext>
            </a:extLst>
          </p:cNvPr>
          <p:cNvSpPr txBox="1"/>
          <p:nvPr/>
        </p:nvSpPr>
        <p:spPr>
          <a:xfrm>
            <a:off x="1432552" y="3587372"/>
            <a:ext cx="3172225" cy="908343"/>
          </a:xfrm>
          <a:prstGeom prst="rect">
            <a:avLst/>
          </a:prstGeom>
          <a:solidFill>
            <a:srgbClr val="FF0000">
              <a:alpha val="17000"/>
            </a:srgbClr>
          </a:solidFill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2" name="Picture 1" descr="A white shoe with laces&#10;&#10;AI-generated content may be incorrect.">
            <a:extLst>
              <a:ext uri="{FF2B5EF4-FFF2-40B4-BE49-F238E27FC236}">
                <a16:creationId xmlns:a16="http://schemas.microsoft.com/office/drawing/2014/main" id="{3F0C8D03-3E92-21DE-585D-4AAAFA92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75" y="789201"/>
            <a:ext cx="4646951" cy="21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96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_Investigation_0530" id="{A7B58C3C-2A59-5945-AA29-A3B63378A38D}" vid="{3DF6A394-D5F9-424F-B497-0697B23A08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16c05727-aa75-4e4a-9b5f-8a80a1165891"/>
    <ds:schemaRef ds:uri="http://purl.org/dc/dcmitype/"/>
    <ds:schemaRef ds:uri="http://purl.org/dc/terms/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48a1296-55b6-466e-a7af-4ad1a1b79713}" enabled="0" method="" siteId="{348a1296-55b6-466e-a7af-4ad1a1b7971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134</TotalTime>
  <Words>901</Words>
  <Application>Microsoft Macintosh PowerPoint</Application>
  <PresentationFormat>Widescreen</PresentationFormat>
  <Paragraphs>300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Ecommerce web-scraping llm processing system</vt:lpstr>
      <vt:lpstr>AGENDA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Item representation check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web-scraping llm processing system</dc:title>
  <dc:creator>Cairo Liu</dc:creator>
  <cp:lastModifiedBy>Cairo Liu</cp:lastModifiedBy>
  <cp:revision>5</cp:revision>
  <dcterms:created xsi:type="dcterms:W3CDTF">2025-06-01T15:09:07Z</dcterms:created>
  <dcterms:modified xsi:type="dcterms:W3CDTF">2025-06-01T17:23:11Z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