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7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0B4A-DC37-4B07-BEB6-0867135A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58146-6C11-44E2-BBF9-1977A7B7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FA0EA-E5C2-443F-B479-5715748F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8614-2D69-44FE-A23A-7786CC7F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2DE9-B146-4EF2-8311-D5D4E4D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A7B6-3396-4E93-BB73-A2F6CB18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AD32-1E80-464E-8575-C7E2FD812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86CE-9D69-4549-B39A-83C3D55E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AF6C-0E0B-48B7-80C5-A7D5EB7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2825-4150-4320-A6AC-C5418236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E4FEA-950B-4B9E-A154-A4B483D83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C8A93-4BE4-4055-B6EB-638BFB4AC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5F13-8757-4CA8-8401-DA784E72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EFF6-6136-45EA-8EB8-03E13131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F49E8-9DBF-42F9-9CB2-BA5AFB4B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2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FBE-8CA0-4D38-A92F-915C3187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73BC-0D78-4DBE-9ADE-A8B7C4C2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A253-EAA1-41D7-BE2D-019165B1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FDC8-9657-4F8B-A129-C187036D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0415-D4FF-4168-B538-4D59B958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6BFB-F612-4944-B7C6-5E5B0BE1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134-DE8A-45BE-9067-56067551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A633-E3CF-46F6-92DE-096943D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348B-4B64-4E86-9160-37C4A7A3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59C7-DD26-4E8E-B428-258DAEF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A59C-1FF5-4CC8-8274-DFBC3F1A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F403-AD56-450B-A8FC-F3AC80A5F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7EAA9-7636-4714-B4D1-E6361690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3790-1AF8-4118-B009-498FB9ED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32CC-9CCD-48E5-B6C3-55FAEF15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2A50-EC7E-4931-8D36-E0208014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9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9C7-8BE7-46D8-8096-8405096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582F0-1EE1-4FCF-BE49-A10E4B55E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9E4FE-7C18-48ED-964E-2DE27F2BA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4D0F6-40D6-46DC-B92A-545C90D4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A5044-8CF3-4AFB-8EC3-7BDFBF4AF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31677-5701-4947-A70A-422F96FF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3E232-17E0-405B-8B3F-DCC8420C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B4970-3C1D-4E4B-A008-D356EB1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AC33-1757-4966-95AC-CAD0BB36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21CC7-E8C3-4A91-8E3A-BA1870F2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04158-2A4E-4462-B6DD-761876E7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6CE39-30F2-4E26-8284-259E2D18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7813B-1B95-4D30-8157-11DF4E66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1EF8C-5ABE-4A54-87BD-EF0C6E0F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824F1-39E6-41EF-AD84-A9D382D5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DABA-A415-400A-BE1D-86F68549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328E-99B4-402D-8AFF-08617046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16FF-D07D-40DC-BF0B-02F47D54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4C45-066D-45DC-8436-6C9ABFA7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0E797-01EB-4760-86C2-753D38CA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6259A-CE45-49AA-AC0D-41118CC8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26AC-609C-4B21-B06D-F15D3C3E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3766A-C931-4BA7-B7AA-B0DA245BC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DDE14-583B-411E-9179-39278F145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D2E6-7632-4B3A-A544-8EB27DD6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2167-79D8-421C-9949-F8E6EB95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14ACC-1DC8-419A-8172-47137BE0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4059E-A1F4-453D-9C0E-10F14E8D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35A9-4B95-4B2B-972E-F0C8A506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77AF-6B6C-4692-9781-14905EB52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FDE5-51B0-4858-BEE6-53E2500BE2A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8263-F758-4FF1-98AA-46C1C41A5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1E95-EB5C-4274-BA5A-18651BADC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8F6A-105C-43B3-8B6F-7825D3FA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DJASwxgbattM37V4AIlJVR4pxukq0up25LppA8-z_AY/edit" TargetMode="External"/><Relationship Id="rId3" Type="http://schemas.openxmlformats.org/officeDocument/2006/relationships/hyperlink" Target="https://www.st.com/en/microcontrollers-microprocessors/stm32f429ii.html#documentation" TargetMode="External"/><Relationship Id="rId7" Type="http://schemas.openxmlformats.org/officeDocument/2006/relationships/hyperlink" Target="https://www.raspberrypi.com/documentation/microcontrollers/rp2040.html" TargetMode="External"/><Relationship Id="rId2" Type="http://schemas.openxmlformats.org/officeDocument/2006/relationships/hyperlink" Target="https://www.st.com/content/ccc/resource/technical/document/data_brief/ff/c1/b6/02/c3/b4/49/cb/DM00094498.pdf/files/DM00094498.pdf/jcr:content/translations/en.DM0009449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5129" TargetMode="External"/><Relationship Id="rId5" Type="http://schemas.openxmlformats.org/officeDocument/2006/relationships/hyperlink" Target="https://www.st.com/en/microcontrollers-microprocessors/stm32f429zi.html" TargetMode="External"/><Relationship Id="rId4" Type="http://schemas.openxmlformats.org/officeDocument/2006/relationships/hyperlink" Target="https://www.st.com/en/microcontrollers-microprocessors/stm32f429ii.html" TargetMode="External"/><Relationship Id="rId9" Type="http://schemas.openxmlformats.org/officeDocument/2006/relationships/hyperlink" Target="https://www.cytron.io/p-maker-pi-rp2040-simplifying-robotics-with-raspberry-pi-rp20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documentation/microcontrollers/rp2040.html" TargetMode="External"/><Relationship Id="rId2" Type="http://schemas.openxmlformats.org/officeDocument/2006/relationships/hyperlink" Target="https://www.st.com/en/microcontrollers-microprocessors/stm32f429zi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resource/en/application_note/an1709-emc-design-guide-for-stm8-stm32-and-legacy-mcus-stmicroelectronics.pd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0C91-BC18-44AB-A468-62B17A35D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690563"/>
            <a:ext cx="9144000" cy="90963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Homework 2 – Board Investigation and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40A62-3E2C-402C-BBFE-FCF1A8E4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1866220"/>
            <a:ext cx="10695214" cy="909637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B050"/>
                </a:solidFill>
                <a:effectLst/>
              </a:rPr>
              <a:t>STM32F429IDISCOVERY Board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vs </a:t>
            </a:r>
            <a:r>
              <a:rPr lang="en-US" sz="2400" dirty="0">
                <a:solidFill>
                  <a:srgbClr val="7030A0"/>
                </a:solidFill>
              </a:rPr>
              <a:t>Maker Pi RP2040 - Motor and Robot Controller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8FD7282-6CCB-484B-8F5E-271C9904F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7"/>
          <a:stretch/>
        </p:blipFill>
        <p:spPr>
          <a:xfrm>
            <a:off x="1047206" y="2756263"/>
            <a:ext cx="4698275" cy="4101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30D92-9325-4827-AB0C-A2899CE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20" y="2981136"/>
            <a:ext cx="3954780" cy="29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7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70EF-9BCF-47C2-9C24-7FC6C55C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5B6E-9ADC-4311-955A-CDBA8181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43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STM32F429IDISCOVERY Board</a:t>
            </a:r>
          </a:p>
          <a:p>
            <a:pPr lvl="1"/>
            <a:r>
              <a:rPr lang="en-US" dirty="0">
                <a:hlinkClick r:id="rId2"/>
              </a:rPr>
              <a:t>https://www.st.com/content/ccc/resource/technical/document/data_brief/ff/c1/b6/02/c3/b4/49/cb/DM00094498.pdf/files/DM00094498.pdf/jcr:content/translations/en.DM00094498.pdf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https://www.st.com/en/microcontrollers-microprocessors/stm32f429ii.html#documentation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https://www.st.com/en/microcontrollers-microprocessors/stm32f429ii.html#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https://www.st.com/en/microcontrollers-microprocessors/stm32f429zi.html</a:t>
            </a:r>
            <a:endParaRPr lang="en-US" dirty="0"/>
          </a:p>
          <a:p>
            <a:r>
              <a:rPr lang="en-US" dirty="0"/>
              <a:t>Maker Pi RP2040 - Motor and Robot Controller</a:t>
            </a:r>
          </a:p>
          <a:p>
            <a:pPr lvl="1"/>
            <a:r>
              <a:rPr lang="en-US" dirty="0">
                <a:hlinkClick r:id="rId6"/>
              </a:rPr>
              <a:t>https://www.adafruit.com/product/5129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https://www.raspberrypi.com/documentation/microcontrollers/rp2040.html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https://docs.google.com/document/d/1DJASwxgbattM37V4AIlJVR4pxukq0up25LppA8-z_AY/edit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https://www.cytron.io/p-maker-pi-rp2040-simplifying-robotics-with-raspberry-pi-rp2040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2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3907-0C3C-4CBF-B075-9F2D9D18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18463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Diagram - STM32F429IDISCOVERY Board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5420BCF-8ECE-4803-8AB1-37EF3E63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3" y="223924"/>
            <a:ext cx="5225143" cy="62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9119-E712-41C0-B4C8-3E8C439B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775"/>
          </a:xfrm>
        </p:spPr>
        <p:txBody>
          <a:bodyPr>
            <a:normAutofit fontScale="90000"/>
          </a:bodyPr>
          <a:lstStyle/>
          <a:p>
            <a:r>
              <a:rPr lang="en-US" dirty="0"/>
              <a:t>Board Layout - Maker Pi RP2040 - Motor and Robot Controller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61060E0-0093-4BE3-A858-8776A6303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5" y="1473174"/>
            <a:ext cx="10515600" cy="47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3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CA7A74-6486-45D7-A083-BC189131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 much does each board cost?  Are they available?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27B178-44C9-4583-B8A2-A5F2FE8F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 anchor="t"/>
          <a:lstStyle/>
          <a:p>
            <a:r>
              <a:rPr lang="en-US" dirty="0"/>
              <a:t>STM32F429IDISCOVERY Board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0F60F3-085E-40E8-8DC6-2637F59D8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Digikey</a:t>
            </a:r>
            <a:r>
              <a:rPr lang="en-US" dirty="0"/>
              <a:t> PN: 	497-16140-ND</a:t>
            </a:r>
          </a:p>
          <a:p>
            <a:r>
              <a:rPr lang="en-US" dirty="0"/>
              <a:t>Cost: 			   $29.00</a:t>
            </a:r>
          </a:p>
          <a:p>
            <a:r>
              <a:rPr lang="en-US" dirty="0"/>
              <a:t>Num in stock: 		          10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543309-65A9-43E3-8DA5-1FBDAF66A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 anchor="t"/>
          <a:lstStyle/>
          <a:p>
            <a:r>
              <a:rPr lang="en-US" dirty="0"/>
              <a:t>Maker Pi RP2040 - Motor and Robot Controller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6609A94-6A59-4CE3-839D-9E836A47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Adafruit PN:		     5129</a:t>
            </a:r>
          </a:p>
          <a:p>
            <a:r>
              <a:rPr lang="en-US" dirty="0"/>
              <a:t>Cost: 			  $12.50</a:t>
            </a:r>
          </a:p>
          <a:p>
            <a:r>
              <a:rPr lang="en-US" dirty="0"/>
              <a:t>Num in stock:			 0</a:t>
            </a:r>
          </a:p>
        </p:txBody>
      </p:sp>
    </p:spTree>
    <p:extLst>
      <p:ext uri="{BB962C8B-B14F-4D97-AF65-F5344CB8AC3E}">
        <p14:creationId xmlns:p14="http://schemas.microsoft.com/office/powerpoint/2010/main" val="84711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EED436-879E-43FF-B2F5-BC21C609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kind of processor is it?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2763F1-D12C-4408-945A-F3158CEF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STM32F429ZIT6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05DFA9-5768-4E7E-9C9F-C54FA84E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ARM Cortex-M4</a:t>
            </a:r>
          </a:p>
          <a:p>
            <a:r>
              <a:rPr lang="en-US" dirty="0"/>
              <a:t>180MHz</a:t>
            </a:r>
          </a:p>
          <a:p>
            <a:r>
              <a:rPr lang="en-US" dirty="0"/>
              <a:t>Single Core</a:t>
            </a:r>
          </a:p>
          <a:p>
            <a:r>
              <a:rPr lang="en-US" dirty="0"/>
              <a:t>RISC</a:t>
            </a:r>
          </a:p>
          <a:p>
            <a:r>
              <a:rPr lang="en-US" dirty="0"/>
              <a:t>32 bit</a:t>
            </a:r>
          </a:p>
          <a:p>
            <a:r>
              <a:rPr lang="en-US" dirty="0"/>
              <a:t>256K SRAM</a:t>
            </a:r>
          </a:p>
          <a:p>
            <a:r>
              <a:rPr lang="en-US" dirty="0"/>
              <a:t>2 Mbytes Flash</a:t>
            </a:r>
          </a:p>
          <a:p>
            <a:r>
              <a:rPr lang="en-US" dirty="0">
                <a:hlinkClick r:id="rId2"/>
              </a:rPr>
              <a:t>https://www.st.com/en/microcontrollers-microprocessors/stm32f429zi.html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3CD116-DB6A-44CD-A565-BE51A7FC5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RP2040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92A5692-12F5-4930-976E-4E643B99EF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ARM Cortex-M0+</a:t>
            </a:r>
          </a:p>
          <a:p>
            <a:r>
              <a:rPr lang="en-US" dirty="0"/>
              <a:t>133 MHz</a:t>
            </a:r>
          </a:p>
          <a:p>
            <a:r>
              <a:rPr lang="en-US" dirty="0"/>
              <a:t>Dual Core</a:t>
            </a:r>
          </a:p>
          <a:p>
            <a:r>
              <a:rPr lang="en-US" dirty="0"/>
              <a:t>RISC</a:t>
            </a:r>
          </a:p>
          <a:p>
            <a:r>
              <a:rPr lang="en-US" dirty="0"/>
              <a:t>32 bit</a:t>
            </a:r>
          </a:p>
          <a:p>
            <a:r>
              <a:rPr lang="en-US" dirty="0"/>
              <a:t>264K SRAM</a:t>
            </a:r>
          </a:p>
          <a:p>
            <a:r>
              <a:rPr lang="en-US" dirty="0"/>
              <a:t>0 Mbytes Flash</a:t>
            </a:r>
          </a:p>
          <a:p>
            <a:r>
              <a:rPr lang="en-US" dirty="0">
                <a:hlinkClick r:id="rId3"/>
              </a:rPr>
              <a:t>https://www.raspberrypi.com/documentation/microcontrollers/rp2040.html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1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E38-3299-408D-A026-B7BDDBAE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much Flash and RAM does it have?  Any other memory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19786-FA3B-41FA-AAD5-47ADBA3F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STM32F429IDISCOVERY Board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6DBB-109E-4AD8-895D-148C9F5867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64 Mbit SDRAM</a:t>
            </a:r>
          </a:p>
          <a:p>
            <a:r>
              <a:rPr lang="en-US" dirty="0"/>
              <a:t>2 Mbytes</a:t>
            </a:r>
          </a:p>
          <a:p>
            <a:r>
              <a:rPr lang="en-US" dirty="0"/>
              <a:t>Supports 64MB external memory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6574A-97E0-4096-AEE9-30DA2AAE4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57787" cy="814386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Maker Pi RP2040 - Motor and Robot Controller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B7AF-E261-4736-A698-C6319F2AB6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0 SDRAM</a:t>
            </a:r>
          </a:p>
          <a:p>
            <a:r>
              <a:rPr lang="en-US" dirty="0"/>
              <a:t>2Mbytes Flash</a:t>
            </a:r>
          </a:p>
          <a:p>
            <a:r>
              <a:rPr lang="en-US" dirty="0"/>
              <a:t>Supports 16 MB external memory</a:t>
            </a:r>
          </a:p>
        </p:txBody>
      </p:sp>
    </p:spTree>
    <p:extLst>
      <p:ext uri="{BB962C8B-B14F-4D97-AF65-F5344CB8AC3E}">
        <p14:creationId xmlns:p14="http://schemas.microsoft.com/office/powerpoint/2010/main" val="384765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65D1-36E1-4583-899C-2DCE79E5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Does it have any special peripherals?  List 3-5 that you find interesting.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245F2-8A52-4BE2-B0FC-512899398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54037"/>
          </a:xfrm>
          <a:ln>
            <a:solidFill>
              <a:schemeClr val="tx1"/>
            </a:solidFill>
          </a:ln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STM32F429IDISCOVERY Board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BA3C8-286C-4E35-9DA0-7CB5C4733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35200"/>
            <a:ext cx="5157787" cy="3954463"/>
          </a:xfrm>
        </p:spPr>
        <p:txBody>
          <a:bodyPr/>
          <a:lstStyle/>
          <a:p>
            <a:r>
              <a:rPr lang="en-US" dirty="0"/>
              <a:t>Has an ST MEMS motion sensor 3-axis digital output gyroscope</a:t>
            </a:r>
          </a:p>
          <a:p>
            <a:r>
              <a:rPr lang="en-US" dirty="0"/>
              <a:t>2.4” QVGA TFT LCD</a:t>
            </a:r>
          </a:p>
          <a:p>
            <a:r>
              <a:rPr lang="en-US" dirty="0"/>
              <a:t>“Extension header for LQFP144 I/</a:t>
            </a:r>
            <a:r>
              <a:rPr lang="en-US" dirty="0" err="1"/>
              <a:t>Os</a:t>
            </a:r>
            <a:r>
              <a:rPr lang="en-US" dirty="0"/>
              <a:t> for a quick connection to the prototyping board and an easy probing” </a:t>
            </a:r>
          </a:p>
          <a:p>
            <a:r>
              <a:rPr lang="en-US" i="1" dirty="0">
                <a:solidFill>
                  <a:srgbClr val="00B050"/>
                </a:solidFill>
              </a:rPr>
              <a:t>This is a board optimized for 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63994-F7CF-4302-9593-D91BAB88D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54037"/>
          </a:xfrm>
          <a:ln>
            <a:solidFill>
              <a:schemeClr val="tx1"/>
            </a:solidFill>
          </a:ln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Maker Pi RP2040 - Motor and Robot Controller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99520-0CF4-4D73-BE7A-030FDAB05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35200"/>
            <a:ext cx="5183188" cy="3954463"/>
          </a:xfrm>
        </p:spPr>
        <p:txBody>
          <a:bodyPr/>
          <a:lstStyle/>
          <a:p>
            <a:r>
              <a:rPr lang="en-US" dirty="0"/>
              <a:t>It has 4 Servo motors</a:t>
            </a:r>
          </a:p>
          <a:p>
            <a:r>
              <a:rPr lang="en-US" dirty="0"/>
              <a:t>It also has 2 DC motors with quick test buttons</a:t>
            </a:r>
          </a:p>
          <a:p>
            <a:r>
              <a:rPr lang="en-US" dirty="0"/>
              <a:t>There are 13 status LEDs for GPIO pins</a:t>
            </a:r>
          </a:p>
          <a:p>
            <a:r>
              <a:rPr lang="en-US" dirty="0"/>
              <a:t>Piezo buzzer with mute switch</a:t>
            </a:r>
          </a:p>
          <a:p>
            <a:r>
              <a:rPr lang="en-US" dirty="0"/>
              <a:t>7 grove ports (flexible I/O)</a:t>
            </a:r>
          </a:p>
          <a:p>
            <a:r>
              <a:rPr lang="en-US" i="1" dirty="0">
                <a:solidFill>
                  <a:srgbClr val="7030A0"/>
                </a:solidFill>
              </a:rPr>
              <a:t>This is the Las Vegas of boards</a:t>
            </a:r>
          </a:p>
        </p:txBody>
      </p:sp>
    </p:spTree>
    <p:extLst>
      <p:ext uri="{BB962C8B-B14F-4D97-AF65-F5344CB8AC3E}">
        <p14:creationId xmlns:p14="http://schemas.microsoft.com/office/powerpoint/2010/main" val="21631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7783-5AAF-4374-9412-9DAA229F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If it has an ADC, what are the features?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56B7-450E-4396-B367-E59197E7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 anchor="t"/>
          <a:lstStyle/>
          <a:p>
            <a:r>
              <a:rPr lang="en-US" dirty="0"/>
              <a:t>STM32F429IDISCOVERY Board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24E6F-5BBA-4840-902F-90F9CCBEC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3×12-bit, 2.4 MSPS ADC: up to 24 channels and 7.2 MSPS in triple interleaved mode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F65CB-EB72-4097-B392-3152B3D26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 anchor="t"/>
          <a:lstStyle/>
          <a:p>
            <a:r>
              <a:rPr lang="en-US" dirty="0"/>
              <a:t>Maker Pi RP2040 - Motor and Robot Controller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6A910-E784-4DB4-9018-F5CD08609B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50776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6BA-AF9E-4A39-B685-279A380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Look at one application note for this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A789-0EB9-48FC-BE72-616BFF1D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STM32F429IDISCOVERY Board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608B-D64D-4B29-827D-58812C2C2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Looked at: </a:t>
            </a:r>
            <a:r>
              <a:rPr lang="en-US" b="1" dirty="0"/>
              <a:t>EMC design guide for STM8, STM32 and Legacy MCUs</a:t>
            </a:r>
            <a:endParaRPr lang="en-US" dirty="0"/>
          </a:p>
          <a:p>
            <a:r>
              <a:rPr lang="en-US" b="1" dirty="0">
                <a:hlinkClick r:id="rId2"/>
              </a:rPr>
              <a:t>https://www.st.com/resource/en/application_note/an1709-emc-design-guide-for-stm8-stm32-and-legacy-mcus-stmicroelectronics.pdf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198B9-6238-4E4D-8106-32E0AB1D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/>
              <a:t>Maker Pi RP2040 - Motor and Robot Controller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2AD3-F8EA-4E2C-9163-E0A32BC44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 far unable to find application notes for this board</a:t>
            </a:r>
          </a:p>
        </p:txBody>
      </p:sp>
    </p:spTree>
    <p:extLst>
      <p:ext uri="{BB962C8B-B14F-4D97-AF65-F5344CB8AC3E}">
        <p14:creationId xmlns:p14="http://schemas.microsoft.com/office/powerpoint/2010/main" val="41110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Homework 2 – Board Investigation and Discovery</vt:lpstr>
      <vt:lpstr>Hardware Diagram - STM32F429IDISCOVERY Board </vt:lpstr>
      <vt:lpstr>Board Layout - Maker Pi RP2040 - Motor and Robot Controller </vt:lpstr>
      <vt:lpstr>How much does each board cost?  Are they available?</vt:lpstr>
      <vt:lpstr>What kind of processor is it?</vt:lpstr>
      <vt:lpstr>How much Flash and RAM does it have?  Any other memory types?</vt:lpstr>
      <vt:lpstr>Does it have any special peripherals?  List 3-5 that you find interesting.</vt:lpstr>
      <vt:lpstr>If it has an ADC, what are the features?</vt:lpstr>
      <vt:lpstr>Look at one application note for this board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– Board Investigation and Discovery</dc:title>
  <dc:creator>Leslie Larsen</dc:creator>
  <cp:lastModifiedBy>Leslie Larsen</cp:lastModifiedBy>
  <cp:revision>19</cp:revision>
  <dcterms:created xsi:type="dcterms:W3CDTF">2022-04-01T19:46:05Z</dcterms:created>
  <dcterms:modified xsi:type="dcterms:W3CDTF">2022-04-01T21:26:15Z</dcterms:modified>
</cp:coreProperties>
</file>