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6E537-AB67-440C-820E-2BC249688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027A57-F49C-4E67-AD25-4B539A50B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737B87-0133-4B1A-93BB-EE2C62CBE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1BFB-BD82-424F-A7E9-E206139EE184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8D1CAB-D487-4778-B42F-57E6A2FD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92EDA8-4C74-411B-8CB4-B36E3626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6B67-7AAF-4165-99F3-0518FD7F6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75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803C0-69BF-4FD1-923D-3D3A5230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AA7C62-B8A8-4941-9734-A29C9F961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42B6FF-6B04-4A8F-984B-D350BD12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1BFB-BD82-424F-A7E9-E206139EE184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9AAE80-0825-48FB-9FBE-9018F800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E9B711-5B94-474B-AE32-36E5B5AE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6B67-7AAF-4165-99F3-0518FD7F6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4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AF9E39A-97F3-4B37-81F2-0072B3C54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C1FB5E-7A3B-4094-A5A1-611EC8FBD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83CCEE-3CB3-4405-BEC7-04697F04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1BFB-BD82-424F-A7E9-E206139EE184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C568E2-D6A8-4DD7-B6E9-C237DD95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CED24A-B91B-40FE-B4BF-A4F922A3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6B67-7AAF-4165-99F3-0518FD7F6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0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B423C-88AA-49EF-BDDD-93BC29E8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B7060-BB3B-49CE-8FFB-102F704F6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7241D7-A977-4702-AFA0-8BC55B1C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1BFB-BD82-424F-A7E9-E206139EE184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032B8B-8A99-45E0-94AE-E1F843C3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DAE0AD-918D-465F-A214-34D4325C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6B67-7AAF-4165-99F3-0518FD7F6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88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14FAD-C424-4D79-A15A-288C8F23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EAF473-0169-4342-9FA2-CF0C4FA2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9F0EC2-1777-4310-B45C-263BA22D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1BFB-BD82-424F-A7E9-E206139EE184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3A167B-E9F6-42BA-86FD-587AC482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E27157-599E-4D58-BABA-93AE217E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6B67-7AAF-4165-99F3-0518FD7F6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42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57933-C9D8-4807-94D9-1C61FB13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F6AE0C-A3ED-4200-91C6-1B995CCC6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A1747D-99A0-4AF0-81D7-5A3957755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D0D59E-A485-4229-BDA3-B7776BE2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1BFB-BD82-424F-A7E9-E206139EE184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410A49-CE70-4F8E-A40E-0CDA8C3E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5F140D-4B99-4509-BB97-7CDA0B16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6B67-7AAF-4165-99F3-0518FD7F6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1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AF8D3-6631-4AEA-85F6-CEA081FD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E6A962-B951-4811-A1F4-1D685B754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61C9F1-307E-4737-9FDD-C278165B8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13B91A-918B-4E6F-A213-50A145D8B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3B4EA1-64E7-47EC-819C-22EC77B88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045583-90E7-4EF8-953E-BF28886C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1BFB-BD82-424F-A7E9-E206139EE184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3C219AE-2A33-4874-A4CB-0CEC9058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7EEDC9-57C4-44B8-8B23-2C5E2742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6B67-7AAF-4165-99F3-0518FD7F6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18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D44AD-BCCC-47BC-A36A-D5633D62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B16D98-C0F0-467F-B341-57BE5BAF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1BFB-BD82-424F-A7E9-E206139EE184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4192F4-20D0-4C2E-BA88-2109C210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3D6C65-096A-40A8-964E-E3976407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6B67-7AAF-4165-99F3-0518FD7F6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18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AB3F42-BB78-43E0-B957-57A9037A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1BFB-BD82-424F-A7E9-E206139EE184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14A954-6BAF-465D-9424-FF2921C0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DFA9FD-F53E-4738-961B-80887821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6B67-7AAF-4165-99F3-0518FD7F6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57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49230-322D-49BC-97A0-0F433D5D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2FFF85-6FA0-48D7-9825-FDD8BC220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29633D-8860-4569-B343-3E1898219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51FDEE-B102-4670-8FDC-6064C685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1BFB-BD82-424F-A7E9-E206139EE184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1C6ED2-F596-4DE7-BB5D-1ED8A2C0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F8AEC6-4891-47B3-BFD8-5FADA1A8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6B67-7AAF-4165-99F3-0518FD7F6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48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15464-37EC-471D-9DB1-723FD90F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CFFB9B-E291-41CF-83DE-5E230BF62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695B78-C372-4655-AA4F-273877081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2D4201-CBFC-404F-ACDD-B1BFBAC0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1BFB-BD82-424F-A7E9-E206139EE184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B53E05-8F8B-4CDA-83B1-362D6AFB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DBC2D8-87BB-42D6-9B14-4485BFF0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6B67-7AAF-4165-99F3-0518FD7F6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04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6ED041-FB5E-4CFD-8C66-C9E6D3E7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3F57CE-0945-44D4-AA97-BFC57BD8C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3351F6-9E19-439F-8444-A7501F942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91BFB-BD82-424F-A7E9-E206139EE184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476E73-008B-45AA-9D8F-1B741FE58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F68E97-6DF5-451E-B1AB-F7D927B31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C6B67-7AAF-4165-99F3-0518FD7F6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91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59357F4-66AC-451F-8489-7C6C4A678099}"/>
              </a:ext>
            </a:extLst>
          </p:cNvPr>
          <p:cNvSpPr txBox="1"/>
          <p:nvPr/>
        </p:nvSpPr>
        <p:spPr>
          <a:xfrm>
            <a:off x="2299855" y="1856509"/>
            <a:ext cx="641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	</a:t>
            </a:r>
            <a:r>
              <a:rPr lang="de-DE" dirty="0">
                <a:solidFill>
                  <a:srgbClr val="FF0000"/>
                </a:solidFill>
              </a:rPr>
              <a:t>Hallo</a:t>
            </a:r>
          </a:p>
        </p:txBody>
      </p:sp>
    </p:spTree>
    <p:extLst>
      <p:ext uri="{BB962C8B-B14F-4D97-AF65-F5344CB8AC3E}">
        <p14:creationId xmlns:p14="http://schemas.microsoft.com/office/powerpoint/2010/main" val="256330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Klein</dc:creator>
  <cp:lastModifiedBy>Lars Klein</cp:lastModifiedBy>
  <cp:revision>1</cp:revision>
  <dcterms:created xsi:type="dcterms:W3CDTF">2021-01-11T09:54:29Z</dcterms:created>
  <dcterms:modified xsi:type="dcterms:W3CDTF">2021-01-11T09:55:14Z</dcterms:modified>
</cp:coreProperties>
</file>