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1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7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5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8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1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69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>
            <a:off x="4688560" y="2069109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echseck 4"/>
          <p:cNvSpPr/>
          <p:nvPr/>
        </p:nvSpPr>
        <p:spPr>
          <a:xfrm>
            <a:off x="3382623" y="11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Sechseck 5"/>
          <p:cNvSpPr/>
          <p:nvPr/>
        </p:nvSpPr>
        <p:spPr>
          <a:xfrm>
            <a:off x="3382623" y="29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45" y="2338060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27" y="3586274"/>
            <a:ext cx="644686" cy="8854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49" y="1523246"/>
            <a:ext cx="644686" cy="8854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099" y="434279"/>
            <a:ext cx="1088967" cy="108896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668931" y="3104957"/>
            <a:ext cx="13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12" name="Sechseck 11"/>
          <p:cNvSpPr/>
          <p:nvPr/>
        </p:nvSpPr>
        <p:spPr>
          <a:xfrm>
            <a:off x="7295328" y="2069109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echseck 12"/>
          <p:cNvSpPr/>
          <p:nvPr/>
        </p:nvSpPr>
        <p:spPr>
          <a:xfrm>
            <a:off x="5989391" y="11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Sechseck 13"/>
          <p:cNvSpPr/>
          <p:nvPr/>
        </p:nvSpPr>
        <p:spPr>
          <a:xfrm>
            <a:off x="5989391" y="29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13" y="2338060"/>
            <a:ext cx="876136" cy="87613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95" y="3586274"/>
            <a:ext cx="644686" cy="88547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17" y="1523246"/>
            <a:ext cx="644686" cy="885471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275699" y="3104957"/>
            <a:ext cx="13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cxnSp>
        <p:nvCxnSpPr>
          <p:cNvPr id="19" name="Gekrümmte Verbindung 18"/>
          <p:cNvCxnSpPr>
            <a:stCxn id="10" idx="1"/>
            <a:endCxn id="7" idx="0"/>
          </p:cNvCxnSpPr>
          <p:nvPr/>
        </p:nvCxnSpPr>
        <p:spPr>
          <a:xfrm rot="10800000" flipV="1">
            <a:off x="4664613" y="978762"/>
            <a:ext cx="5438486" cy="135929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10" idx="1"/>
            <a:endCxn id="15" idx="0"/>
          </p:cNvCxnSpPr>
          <p:nvPr/>
        </p:nvCxnSpPr>
        <p:spPr>
          <a:xfrm rot="10800000" flipV="1">
            <a:off x="7271381" y="978762"/>
            <a:ext cx="2831718" cy="135929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9870423" y="1473744"/>
            <a:ext cx="151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EPC</a:t>
            </a:r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2311400" y="5194300"/>
            <a:ext cx="72771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2311400" y="4414972"/>
            <a:ext cx="0" cy="77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9588500" y="4414972"/>
            <a:ext cx="0" cy="77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318647" y="5185895"/>
            <a:ext cx="151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E-UTRAN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1923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19845">
            <a:off x="5324267" y="4200194"/>
            <a:ext cx="688087" cy="8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4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feil nach rechts 30"/>
          <p:cNvSpPr/>
          <p:nvPr/>
        </p:nvSpPr>
        <p:spPr>
          <a:xfrm rot="5400000">
            <a:off x="5865343" y="2548462"/>
            <a:ext cx="694039" cy="23325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feil nach rechts 25"/>
          <p:cNvSpPr/>
          <p:nvPr/>
        </p:nvSpPr>
        <p:spPr>
          <a:xfrm>
            <a:off x="2775635" y="1952109"/>
            <a:ext cx="1580199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 nach rechts 24"/>
          <p:cNvSpPr/>
          <p:nvPr/>
        </p:nvSpPr>
        <p:spPr>
          <a:xfrm>
            <a:off x="2829245" y="2850292"/>
            <a:ext cx="1580199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552389" y="984935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#3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92665" y="1172346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#2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32941" y="1359757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#1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92665" y="2691197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#3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32941" y="2878608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#2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73217" y="3066019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#1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04390" y="1479720"/>
            <a:ext cx="4015946" cy="20697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noProof="1" smtClean="0">
                <a:solidFill>
                  <a:schemeClr val="tx1"/>
                </a:solidFill>
              </a:rPr>
              <a:t>Process Pool</a:t>
            </a:r>
            <a:endParaRPr lang="de-DE" sz="2800" noProof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879994" y="979271"/>
            <a:ext cx="889687" cy="1000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Worker #1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91" y="372760"/>
            <a:ext cx="1120590" cy="862914"/>
          </a:xfrm>
          <a:prstGeom prst="rect">
            <a:avLst/>
          </a:prstGeom>
          <a:ln>
            <a:noFill/>
          </a:ln>
        </p:spPr>
      </p:pic>
      <p:sp>
        <p:nvSpPr>
          <p:cNvPr id="16" name="Rechteck 15"/>
          <p:cNvSpPr/>
          <p:nvPr/>
        </p:nvSpPr>
        <p:spPr>
          <a:xfrm>
            <a:off x="9879994" y="2850292"/>
            <a:ext cx="889687" cy="1000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Worker #2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91" y="2243781"/>
            <a:ext cx="1120590" cy="862914"/>
          </a:xfrm>
          <a:prstGeom prst="rect">
            <a:avLst/>
          </a:prstGeom>
          <a:ln>
            <a:noFill/>
          </a:ln>
        </p:spPr>
      </p:pic>
      <p:sp>
        <p:nvSpPr>
          <p:cNvPr id="18" name="Pfeil nach rechts 17"/>
          <p:cNvSpPr/>
          <p:nvPr/>
        </p:nvSpPr>
        <p:spPr>
          <a:xfrm>
            <a:off x="7927262" y="1178008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 rot="10800000">
            <a:off x="7927262" y="1546137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6" y="739345"/>
            <a:ext cx="1048282" cy="422774"/>
          </a:xfrm>
          <a:prstGeom prst="rect">
            <a:avLst/>
          </a:prstGeom>
          <a:ln>
            <a:noFill/>
          </a:ln>
        </p:spPr>
      </p:pic>
      <p:sp>
        <p:nvSpPr>
          <p:cNvPr id="22" name="Pfeil nach rechts 21"/>
          <p:cNvSpPr/>
          <p:nvPr/>
        </p:nvSpPr>
        <p:spPr>
          <a:xfrm>
            <a:off x="8042713" y="3066019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 rot="10800000">
            <a:off x="8042713" y="3434148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847" y="2610036"/>
            <a:ext cx="1048282" cy="422774"/>
          </a:xfrm>
          <a:prstGeom prst="rect">
            <a:avLst/>
          </a:prstGeom>
          <a:ln>
            <a:noFill/>
          </a:ln>
        </p:spPr>
      </p:pic>
      <p:sp>
        <p:nvSpPr>
          <p:cNvPr id="40" name="Rechteck 39"/>
          <p:cNvSpPr/>
          <p:nvPr/>
        </p:nvSpPr>
        <p:spPr>
          <a:xfrm>
            <a:off x="5133406" y="4101928"/>
            <a:ext cx="2157914" cy="97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noProof="1" smtClean="0">
                <a:solidFill>
                  <a:schemeClr val="tx1"/>
                </a:solidFill>
              </a:rPr>
              <a:t>Results</a:t>
            </a:r>
            <a:endParaRPr lang="de-DE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Breitbild</PresentationFormat>
  <Paragraphs>84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13</cp:revision>
  <dcterms:created xsi:type="dcterms:W3CDTF">2023-06-14T21:44:26Z</dcterms:created>
  <dcterms:modified xsi:type="dcterms:W3CDTF">2023-06-16T21:53:23Z</dcterms:modified>
</cp:coreProperties>
</file>