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101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917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705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487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82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1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806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7697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6404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824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11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CD3D-23FF-483A-8075-59D73A9D3B5C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850AE-FEEC-4E42-8313-63D013A407E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43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>
            <a:off x="4688560" y="2069109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echseck 4"/>
          <p:cNvSpPr/>
          <p:nvPr/>
        </p:nvSpPr>
        <p:spPr>
          <a:xfrm>
            <a:off x="3382623" y="11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Sechseck 5"/>
          <p:cNvSpPr/>
          <p:nvPr/>
        </p:nvSpPr>
        <p:spPr>
          <a:xfrm>
            <a:off x="3382623" y="29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545" y="2338060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927" y="3586274"/>
            <a:ext cx="644686" cy="88547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49" y="1523246"/>
            <a:ext cx="644686" cy="88547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3099" y="434279"/>
            <a:ext cx="1088967" cy="1088967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3668931" y="3104957"/>
            <a:ext cx="13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12" name="Sechseck 11"/>
          <p:cNvSpPr/>
          <p:nvPr/>
        </p:nvSpPr>
        <p:spPr>
          <a:xfrm>
            <a:off x="7295328" y="2069109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echseck 12"/>
          <p:cNvSpPr/>
          <p:nvPr/>
        </p:nvSpPr>
        <p:spPr>
          <a:xfrm>
            <a:off x="5989391" y="11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Sechseck 13"/>
          <p:cNvSpPr/>
          <p:nvPr/>
        </p:nvSpPr>
        <p:spPr>
          <a:xfrm>
            <a:off x="5989391" y="2962167"/>
            <a:ext cx="1800000" cy="180000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313" y="2338060"/>
            <a:ext cx="876136" cy="876136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695" y="3586274"/>
            <a:ext cx="644686" cy="88547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017" y="1523246"/>
            <a:ext cx="644686" cy="885471"/>
          </a:xfrm>
          <a:prstGeom prst="rect">
            <a:avLst/>
          </a:prstGeom>
        </p:spPr>
      </p:pic>
      <p:sp>
        <p:nvSpPr>
          <p:cNvPr id="18" name="Textfeld 17"/>
          <p:cNvSpPr txBox="1"/>
          <p:nvPr/>
        </p:nvSpPr>
        <p:spPr>
          <a:xfrm>
            <a:off x="6275699" y="3104957"/>
            <a:ext cx="130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cxnSp>
        <p:nvCxnSpPr>
          <p:cNvPr id="19" name="Gekrümmte Verbindung 18"/>
          <p:cNvCxnSpPr>
            <a:stCxn id="10" idx="1"/>
            <a:endCxn id="7" idx="0"/>
          </p:cNvCxnSpPr>
          <p:nvPr/>
        </p:nvCxnSpPr>
        <p:spPr>
          <a:xfrm rot="10800000" flipV="1">
            <a:off x="4664613" y="978762"/>
            <a:ext cx="5438486" cy="135929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krümmte Verbindung 19"/>
          <p:cNvCxnSpPr>
            <a:stCxn id="10" idx="1"/>
            <a:endCxn id="15" idx="0"/>
          </p:cNvCxnSpPr>
          <p:nvPr/>
        </p:nvCxnSpPr>
        <p:spPr>
          <a:xfrm rot="10800000" flipV="1">
            <a:off x="7271381" y="978762"/>
            <a:ext cx="2831718" cy="1359297"/>
          </a:xfrm>
          <a:prstGeom prst="curved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9870423" y="1473744"/>
            <a:ext cx="151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EPC</a:t>
            </a:r>
            <a:endParaRPr lang="de-DE" dirty="0"/>
          </a:p>
        </p:txBody>
      </p:sp>
      <p:cxnSp>
        <p:nvCxnSpPr>
          <p:cNvPr id="22" name="Gerader Verbinder 21"/>
          <p:cNvCxnSpPr/>
          <p:nvPr/>
        </p:nvCxnSpPr>
        <p:spPr>
          <a:xfrm>
            <a:off x="2311400" y="5194300"/>
            <a:ext cx="72771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/>
          <p:cNvCxnSpPr/>
          <p:nvPr/>
        </p:nvCxnSpPr>
        <p:spPr>
          <a:xfrm flipV="1">
            <a:off x="2311400" y="4414972"/>
            <a:ext cx="0" cy="77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/>
          <p:cNvCxnSpPr/>
          <p:nvPr/>
        </p:nvCxnSpPr>
        <p:spPr>
          <a:xfrm flipV="1">
            <a:off x="9588500" y="4414972"/>
            <a:ext cx="0" cy="77932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5318647" y="5185895"/>
            <a:ext cx="1514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E-UTRAN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277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/>
          <p:cNvCxnSpPr/>
          <p:nvPr/>
        </p:nvCxnSpPr>
        <p:spPr>
          <a:xfrm flipH="1">
            <a:off x="256712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 flipH="1">
            <a:off x="6154088" y="1247144"/>
            <a:ext cx="0" cy="5519956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H="1">
            <a:off x="2567129" y="1661814"/>
            <a:ext cx="35869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2971571" y="1292482"/>
            <a:ext cx="31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Reference Signal, PSS, SSS</a:t>
            </a:r>
            <a:endParaRPr lang="de-DE" noProof="1"/>
          </a:p>
        </p:txBody>
      </p:sp>
      <p:cxnSp>
        <p:nvCxnSpPr>
          <p:cNvPr id="11" name="Gerade Verbindung mit Pfeil 10"/>
          <p:cNvCxnSpPr/>
          <p:nvPr/>
        </p:nvCxnSpPr>
        <p:spPr>
          <a:xfrm flipH="1">
            <a:off x="2582992" y="1988752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/>
          <p:cNvCxnSpPr/>
          <p:nvPr/>
        </p:nvCxnSpPr>
        <p:spPr>
          <a:xfrm>
            <a:off x="2582992" y="3770808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2971570" y="1639894"/>
            <a:ext cx="318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MIB, SIB 1, SIB2, …</a:t>
            </a:r>
            <a:endParaRPr lang="de-DE" noProof="1"/>
          </a:p>
        </p:txBody>
      </p:sp>
      <p:sp>
        <p:nvSpPr>
          <p:cNvPr id="19" name="Textfeld 18"/>
          <p:cNvSpPr txBox="1"/>
          <p:nvPr/>
        </p:nvSpPr>
        <p:spPr>
          <a:xfrm>
            <a:off x="2891468" y="3396784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</a:t>
            </a:r>
            <a:endParaRPr lang="de-DE" noProof="1"/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2567130" y="414483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2885814" y="3770808"/>
            <a:ext cx="326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PRACH Preamble Response</a:t>
            </a:r>
            <a:endParaRPr lang="de-DE" noProof="1"/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567130" y="4903883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/>
          <p:cNvSpPr txBox="1"/>
          <p:nvPr/>
        </p:nvSpPr>
        <p:spPr>
          <a:xfrm>
            <a:off x="2885813" y="4526636"/>
            <a:ext cx="3281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</a:t>
            </a:r>
            <a:endParaRPr lang="de-DE" noProof="1"/>
          </a:p>
        </p:txBody>
      </p:sp>
      <p:cxnSp>
        <p:nvCxnSpPr>
          <p:cNvPr id="24" name="Gerade Verbindung mit Pfeil 23"/>
          <p:cNvCxnSpPr/>
          <p:nvPr/>
        </p:nvCxnSpPr>
        <p:spPr>
          <a:xfrm>
            <a:off x="2554087" y="4526636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890466" y="4144048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Request</a:t>
            </a:r>
            <a:endParaRPr lang="de-DE" noProof="1"/>
          </a:p>
        </p:txBody>
      </p:sp>
      <p:cxnSp>
        <p:nvCxnSpPr>
          <p:cNvPr id="29" name="Gerade Verbindung mit Pfeil 28"/>
          <p:cNvCxnSpPr/>
          <p:nvPr/>
        </p:nvCxnSpPr>
        <p:spPr>
          <a:xfrm>
            <a:off x="2582992" y="5307095"/>
            <a:ext cx="3600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892333" y="4936140"/>
            <a:ext cx="32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 smtClean="0"/>
              <a:t>RRC Connection Setup Complete</a:t>
            </a:r>
            <a:endParaRPr lang="de-DE" noProof="1"/>
          </a:p>
        </p:txBody>
      </p:sp>
      <p:sp>
        <p:nvSpPr>
          <p:cNvPr id="31" name="Rechteck 30"/>
          <p:cNvSpPr/>
          <p:nvPr/>
        </p:nvSpPr>
        <p:spPr>
          <a:xfrm>
            <a:off x="2390400" y="1558521"/>
            <a:ext cx="45719" cy="5320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/>
          <p:cNvSpPr txBox="1"/>
          <p:nvPr/>
        </p:nvSpPr>
        <p:spPr>
          <a:xfrm>
            <a:off x="453762" y="1639894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Cell Configuration</a:t>
            </a:r>
            <a:endParaRPr lang="de-DE" noProof="1"/>
          </a:p>
        </p:txBody>
      </p:sp>
      <p:sp>
        <p:nvSpPr>
          <p:cNvPr id="34" name="Rechteck 33"/>
          <p:cNvSpPr/>
          <p:nvPr/>
        </p:nvSpPr>
        <p:spPr>
          <a:xfrm>
            <a:off x="2388529" y="3670149"/>
            <a:ext cx="46800" cy="540000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453762" y="3755483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Random Access</a:t>
            </a:r>
            <a:endParaRPr lang="de-DE" noProof="1"/>
          </a:p>
        </p:txBody>
      </p:sp>
      <p:sp>
        <p:nvSpPr>
          <p:cNvPr id="36" name="Textfeld 35"/>
          <p:cNvSpPr txBox="1"/>
          <p:nvPr/>
        </p:nvSpPr>
        <p:spPr>
          <a:xfrm>
            <a:off x="2097216" y="884067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UE</a:t>
            </a:r>
            <a:endParaRPr lang="de-DE" noProof="1"/>
          </a:p>
        </p:txBody>
      </p:sp>
      <p:sp>
        <p:nvSpPr>
          <p:cNvPr id="37" name="Textfeld 36"/>
          <p:cNvSpPr txBox="1"/>
          <p:nvPr/>
        </p:nvSpPr>
        <p:spPr>
          <a:xfrm>
            <a:off x="5668311" y="877812"/>
            <a:ext cx="97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 smtClean="0"/>
              <a:t>eNodeB</a:t>
            </a:r>
            <a:endParaRPr lang="de-DE" noProof="1"/>
          </a:p>
        </p:txBody>
      </p:sp>
      <p:sp>
        <p:nvSpPr>
          <p:cNvPr id="38" name="Rechteck 37"/>
          <p:cNvSpPr/>
          <p:nvPr/>
        </p:nvSpPr>
        <p:spPr>
          <a:xfrm>
            <a:off x="2390400" y="4261302"/>
            <a:ext cx="45719" cy="900000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/>
          <p:cNvSpPr txBox="1"/>
          <p:nvPr/>
        </p:nvSpPr>
        <p:spPr>
          <a:xfrm>
            <a:off x="453762" y="4526636"/>
            <a:ext cx="1948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noProof="1" smtClean="0"/>
              <a:t>RRC Setup</a:t>
            </a:r>
            <a:endParaRPr lang="de-DE" noProof="1"/>
          </a:p>
        </p:txBody>
      </p:sp>
      <p:pic>
        <p:nvPicPr>
          <p:cNvPr id="40" name="Grafik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530" y="65155"/>
            <a:ext cx="524211" cy="720000"/>
          </a:xfrm>
          <a:prstGeom prst="rect">
            <a:avLst/>
          </a:prstGeom>
        </p:spPr>
      </p:pic>
      <p:pic>
        <p:nvPicPr>
          <p:cNvPr id="41" name="Grafik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2" y="190867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6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ch unten gekrümmter Pfeil 12"/>
          <p:cNvSpPr/>
          <p:nvPr/>
        </p:nvSpPr>
        <p:spPr>
          <a:xfrm>
            <a:off x="2775635" y="1048265"/>
            <a:ext cx="2423987" cy="1526059"/>
          </a:xfrm>
          <a:prstGeom prst="curvedDownArrow">
            <a:avLst>
              <a:gd name="adj1" fmla="val 25000"/>
              <a:gd name="adj2" fmla="val 53265"/>
              <a:gd name="adj3" fmla="val 2500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2" name="Nach unten gekrümmter Pfeil 11"/>
          <p:cNvSpPr/>
          <p:nvPr/>
        </p:nvSpPr>
        <p:spPr>
          <a:xfrm>
            <a:off x="3330144" y="170934"/>
            <a:ext cx="2423987" cy="1526059"/>
          </a:xfrm>
          <a:prstGeom prst="curved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988539" y="533399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#3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928815" y="720810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#2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869091" y="908221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#1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928815" y="2514599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#3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869091" y="2702010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#2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809367" y="2889421"/>
            <a:ext cx="2520777" cy="976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Task #1</a:t>
            </a:r>
          </a:p>
          <a:p>
            <a:endParaRPr lang="en-US" noProof="1" smtClean="0">
              <a:solidFill>
                <a:schemeClr val="tx1"/>
              </a:solidFill>
            </a:endParaRPr>
          </a:p>
          <a:p>
            <a:pPr algn="ctr"/>
            <a:r>
              <a:rPr lang="en-US" noProof="1" smtClean="0">
                <a:solidFill>
                  <a:schemeClr val="tx1"/>
                </a:solidFill>
              </a:rPr>
              <a:t>(sc, qos, nr_simulations)</a:t>
            </a:r>
            <a:endParaRPr lang="en-US" noProof="1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4204390" y="1479720"/>
            <a:ext cx="4015946" cy="206975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noProof="1" smtClean="0">
                <a:solidFill>
                  <a:schemeClr val="tx1"/>
                </a:solidFill>
              </a:rPr>
              <a:t>Process Pool</a:t>
            </a:r>
            <a:endParaRPr lang="de-DE" sz="2800" noProof="1">
              <a:solidFill>
                <a:schemeClr val="tx1"/>
              </a:solidFill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9879994" y="979271"/>
            <a:ext cx="889687" cy="1000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Worker #1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91" y="372760"/>
            <a:ext cx="1120590" cy="862914"/>
          </a:xfrm>
          <a:prstGeom prst="rect">
            <a:avLst/>
          </a:prstGeom>
          <a:ln>
            <a:noFill/>
          </a:ln>
        </p:spPr>
      </p:pic>
      <p:sp>
        <p:nvSpPr>
          <p:cNvPr id="16" name="Rechteck 15"/>
          <p:cNvSpPr/>
          <p:nvPr/>
        </p:nvSpPr>
        <p:spPr>
          <a:xfrm>
            <a:off x="9879994" y="2850292"/>
            <a:ext cx="889687" cy="10008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Worker #2</a:t>
            </a:r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091" y="2243781"/>
            <a:ext cx="1120590" cy="862914"/>
          </a:xfrm>
          <a:prstGeom prst="rect">
            <a:avLst/>
          </a:prstGeom>
          <a:ln>
            <a:noFill/>
          </a:ln>
        </p:spPr>
      </p:pic>
      <p:sp>
        <p:nvSpPr>
          <p:cNvPr id="18" name="Pfeil nach rechts 17"/>
          <p:cNvSpPr/>
          <p:nvPr/>
        </p:nvSpPr>
        <p:spPr>
          <a:xfrm>
            <a:off x="7927262" y="1178008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Pfeil nach rechts 18"/>
          <p:cNvSpPr/>
          <p:nvPr/>
        </p:nvSpPr>
        <p:spPr>
          <a:xfrm rot="10800000">
            <a:off x="7927262" y="1546137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736" y="739345"/>
            <a:ext cx="1048282" cy="422774"/>
          </a:xfrm>
          <a:prstGeom prst="rect">
            <a:avLst/>
          </a:prstGeom>
          <a:ln>
            <a:noFill/>
          </a:ln>
        </p:spPr>
      </p:pic>
      <p:sp>
        <p:nvSpPr>
          <p:cNvPr id="22" name="Pfeil nach rechts 21"/>
          <p:cNvSpPr/>
          <p:nvPr/>
        </p:nvSpPr>
        <p:spPr>
          <a:xfrm>
            <a:off x="8042713" y="3066019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Pfeil nach rechts 22"/>
          <p:cNvSpPr/>
          <p:nvPr/>
        </p:nvSpPr>
        <p:spPr>
          <a:xfrm rot="10800000">
            <a:off x="8042713" y="3434148"/>
            <a:ext cx="1606378" cy="301711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4" name="Grafik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847" y="2610036"/>
            <a:ext cx="1048282" cy="422774"/>
          </a:xfrm>
          <a:prstGeom prst="rect">
            <a:avLst/>
          </a:prstGeom>
          <a:ln>
            <a:noFill/>
          </a:ln>
        </p:spPr>
      </p:pic>
      <p:sp>
        <p:nvSpPr>
          <p:cNvPr id="31" name="Pfeil nach rechts 30"/>
          <p:cNvSpPr/>
          <p:nvPr/>
        </p:nvSpPr>
        <p:spPr>
          <a:xfrm rot="5400000">
            <a:off x="5956217" y="2639335"/>
            <a:ext cx="512292" cy="233257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/>
          <p:cNvSpPr/>
          <p:nvPr/>
        </p:nvSpPr>
        <p:spPr>
          <a:xfrm>
            <a:off x="5133406" y="4101928"/>
            <a:ext cx="2157914" cy="9797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noProof="1" smtClean="0">
                <a:solidFill>
                  <a:schemeClr val="tx1"/>
                </a:solidFill>
              </a:rPr>
              <a:t>Results</a:t>
            </a:r>
            <a:endParaRPr lang="de-DE" sz="2800" noProof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70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Breitbild</PresentationFormat>
  <Paragraphs>38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8</cp:revision>
  <dcterms:created xsi:type="dcterms:W3CDTF">2023-06-14T21:44:26Z</dcterms:created>
  <dcterms:modified xsi:type="dcterms:W3CDTF">2023-06-16T05:04:01Z</dcterms:modified>
</cp:coreProperties>
</file>