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249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i Lewis" userId="4c78bc5b-421d-4c94-a31d-da9573f100f0" providerId="ADAL" clId="{2FE0067A-E599-4ED4-B313-BEFBA0451667}"/>
    <pc:docChg chg="delSld">
      <pc:chgData name="Lani Lewis" userId="4c78bc5b-421d-4c94-a31d-da9573f100f0" providerId="ADAL" clId="{2FE0067A-E599-4ED4-B313-BEFBA0451667}" dt="2023-02-21T12:20:27.207" v="2" actId="47"/>
      <pc:docMkLst>
        <pc:docMk/>
      </pc:docMkLst>
      <pc:sldChg chg="del">
        <pc:chgData name="Lani Lewis" userId="4c78bc5b-421d-4c94-a31d-da9573f100f0" providerId="ADAL" clId="{2FE0067A-E599-4ED4-B313-BEFBA0451667}" dt="2023-02-21T12:20:15.498" v="0" actId="47"/>
        <pc:sldMkLst>
          <pc:docMk/>
          <pc:sldMk cId="3320676232" sldId="264"/>
        </pc:sldMkLst>
      </pc:sldChg>
      <pc:sldChg chg="del">
        <pc:chgData name="Lani Lewis" userId="4c78bc5b-421d-4c94-a31d-da9573f100f0" providerId="ADAL" clId="{2FE0067A-E599-4ED4-B313-BEFBA0451667}" dt="2023-02-21T12:20:21.536" v="1" actId="47"/>
        <pc:sldMkLst>
          <pc:docMk/>
          <pc:sldMk cId="773854073" sldId="265"/>
        </pc:sldMkLst>
      </pc:sldChg>
      <pc:sldChg chg="del">
        <pc:chgData name="Lani Lewis" userId="4c78bc5b-421d-4c94-a31d-da9573f100f0" providerId="ADAL" clId="{2FE0067A-E599-4ED4-B313-BEFBA0451667}" dt="2023-02-21T12:20:27.207" v="2" actId="47"/>
        <pc:sldMkLst>
          <pc:docMk/>
          <pc:sldMk cId="91103305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Right Bud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 1 - 2023</a:t>
            </a:r>
            <a:br>
              <a:rPr lang="en-US" dirty="0"/>
            </a:br>
            <a:r>
              <a:rPr lang="en-US" dirty="0"/>
              <a:t>Lani Lewis</a:t>
            </a:r>
            <a:br>
              <a:rPr lang="en-US" dirty="0"/>
            </a:br>
            <a:r>
              <a:rPr lang="en-US" dirty="0"/>
              <a:t>SMU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Budweiser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39563"/>
            <a:ext cx="10170292" cy="4599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“Budweiser is a medium-bodied, flavorful, crips American-style lager.”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797F6-27CC-30F1-5F8C-0DBFDBBBB126}"/>
              </a:ext>
            </a:extLst>
          </p:cNvPr>
          <p:cNvSpPr txBox="1"/>
          <p:nvPr/>
        </p:nvSpPr>
        <p:spPr>
          <a:xfrm>
            <a:off x="436990" y="5371242"/>
            <a:ext cx="2197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https://us.budweiser.com/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56C8A-503E-CC2E-C1F6-36EF783F48A4}"/>
              </a:ext>
            </a:extLst>
          </p:cNvPr>
          <p:cNvSpPr/>
          <p:nvPr/>
        </p:nvSpPr>
        <p:spPr>
          <a:xfrm>
            <a:off x="6761214" y="2531165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5% Alcohol by Volume (ABV)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FFD51-E694-2AE6-B466-C5848EAA80A4}"/>
              </a:ext>
            </a:extLst>
          </p:cNvPr>
          <p:cNvSpPr/>
          <p:nvPr/>
        </p:nvSpPr>
        <p:spPr>
          <a:xfrm>
            <a:off x="6761214" y="4284111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12% International Bitterness Units (IBU)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D4224-E305-0C70-D0A1-7EE9CC9B5B81}"/>
              </a:ext>
            </a:extLst>
          </p:cNvPr>
          <p:cNvSpPr txBox="1"/>
          <p:nvPr/>
        </p:nvSpPr>
        <p:spPr>
          <a:xfrm>
            <a:off x="4863548" y="5500027"/>
            <a:ext cx="5181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https://worldfood.guide/list/list_of_beers_in_america_by_alcohol_content_abv/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16EB45-3089-4DC6-7EB1-552A66C0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3" y="2591373"/>
            <a:ext cx="6134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134F-F12D-C7DF-1224-CDA1B0DA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State Expansion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3BA3F2-A8AA-F454-D635-D8D6ABB2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685" y="1742939"/>
            <a:ext cx="6987868" cy="4387850"/>
          </a:xfrm>
          <a:prstGeom prst="rect">
            <a:avLst/>
          </a:prstGeom>
        </p:spPr>
      </p:pic>
      <p:sp>
        <p:nvSpPr>
          <p:cNvPr id="12" name="Hexagone 11">
            <a:extLst>
              <a:ext uri="{FF2B5EF4-FFF2-40B4-BE49-F238E27FC236}">
                <a16:creationId xmlns:a16="http://schemas.microsoft.com/office/drawing/2014/main" id="{581DC63B-2E95-4D7A-9D52-30B3192FBA07}"/>
              </a:ext>
            </a:extLst>
          </p:cNvPr>
          <p:cNvSpPr/>
          <p:nvPr/>
        </p:nvSpPr>
        <p:spPr>
          <a:xfrm>
            <a:off x="3663360" y="4980240"/>
            <a:ext cx="1097280" cy="914400"/>
          </a:xfrm>
          <a:prstGeom prst="hexagon">
            <a:avLst>
              <a:gd name="adj" fmla="val 28868"/>
              <a:gd name="vf" fmla="val 115470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D7BBD-3BC8-8FD2-21E0-D3B5C18E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90" y="2353568"/>
            <a:ext cx="2124075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14119-D2EA-0146-31E8-E65E777E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7" y="1686062"/>
            <a:ext cx="13335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752B7-4AE8-3274-5B79-E0EDC35CD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1385"/>
            <a:ext cx="30480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D0AAB-2C1B-F82B-4E5F-C93F3EA66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53568"/>
            <a:ext cx="23145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855519-A474-5CCB-AE70-DBE92B834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76588"/>
            <a:ext cx="2828925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3852E-1CCA-4805-0C01-F4F04DD2E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90083"/>
            <a:ext cx="3381375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6C75A3-58ED-320A-D7C3-3F17255B2D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049" y="4761790"/>
            <a:ext cx="2790825" cy="504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54398B-EAA9-F05A-328A-3CA80AE37F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2507" y="1451599"/>
            <a:ext cx="5076967" cy="50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9FCA-B3A7-3FE0-7EB8-F9556DEC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Maine Highest ABV or IBU Median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046382-2F17-5B29-A9E8-53C0C406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06" y="2244434"/>
            <a:ext cx="4681393" cy="29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4586B-49DB-27A0-D068-1A06DED4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2244434"/>
            <a:ext cx="4943814" cy="307792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394531-6D74-4146-8546-41A7E491D56A}"/>
              </a:ext>
            </a:extLst>
          </p:cNvPr>
          <p:cNvSpPr/>
          <p:nvPr/>
        </p:nvSpPr>
        <p:spPr>
          <a:xfrm>
            <a:off x="940358" y="4695327"/>
            <a:ext cx="54864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F593E5A6-2C24-58F6-9D88-A78214E276FF}"/>
              </a:ext>
            </a:extLst>
          </p:cNvPr>
          <p:cNvSpPr/>
          <p:nvPr/>
        </p:nvSpPr>
        <p:spPr>
          <a:xfrm>
            <a:off x="5907356" y="4553391"/>
            <a:ext cx="54864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A67708-7AF7-4582-A658-9D886237FAEC}"/>
              </a:ext>
            </a:extLst>
          </p:cNvPr>
          <p:cNvSpPr/>
          <p:nvPr/>
        </p:nvSpPr>
        <p:spPr>
          <a:xfrm>
            <a:off x="285750" y="4668195"/>
            <a:ext cx="661500" cy="392892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6C466-00E0-BC4F-32C9-849B60A091D8}"/>
              </a:ext>
            </a:extLst>
          </p:cNvPr>
          <p:cNvSpPr/>
          <p:nvPr/>
        </p:nvSpPr>
        <p:spPr>
          <a:xfrm>
            <a:off x="8724900" y="3390503"/>
            <a:ext cx="661500" cy="392892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306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9D29-AEC4-EDF7-D04F-5D4F1AD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States by ABV or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B1A36-1C6A-7A10-811D-222BA6015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798" y="1742939"/>
            <a:ext cx="6967641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C282-2FA0-EE8D-F0F6-928A319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Beer Type of Choice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AB23-0AF1-0815-B000-C3182499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05" y="1558340"/>
            <a:ext cx="4816257" cy="435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BFD25-F363-1507-F58C-725F50C16399}"/>
              </a:ext>
            </a:extLst>
          </p:cNvPr>
          <p:cNvSpPr txBox="1"/>
          <p:nvPr/>
        </p:nvSpPr>
        <p:spPr>
          <a:xfrm>
            <a:off x="1824255" y="5910237"/>
            <a:ext cx="4647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https://www.statista.com/chart/28572/popularity-of-beer-styles-in-the-us/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737FA-D8B7-35AE-B855-170FB744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08" y="1803537"/>
            <a:ext cx="2271273" cy="43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BBBB1-F736-00EE-FE02-957AFEF56581}"/>
              </a:ext>
            </a:extLst>
          </p:cNvPr>
          <p:cNvSpPr txBox="1"/>
          <p:nvPr/>
        </p:nvSpPr>
        <p:spPr>
          <a:xfrm>
            <a:off x="7006708" y="1434205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IBU By Beer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BE6FF-AA86-2D70-94BA-A393BC93808A}"/>
              </a:ext>
            </a:extLst>
          </p:cNvPr>
          <p:cNvSpPr txBox="1"/>
          <p:nvPr/>
        </p:nvSpPr>
        <p:spPr>
          <a:xfrm>
            <a:off x="5871575" y="6159682"/>
            <a:ext cx="32933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https://www.firestonebeer.com/what-really-is-ibu/</a:t>
            </a:r>
          </a:p>
        </p:txBody>
      </p:sp>
    </p:spTree>
    <p:extLst>
      <p:ext uri="{BB962C8B-B14F-4D97-AF65-F5344CB8AC3E}">
        <p14:creationId xmlns:p14="http://schemas.microsoft.com/office/powerpoint/2010/main" val="411104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5353-90A2-C80D-3EC4-D7EE7B4F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States by ABV and IBU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38CD6-B69E-F0EC-5EA8-0AB7BEE8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820" y="1628265"/>
            <a:ext cx="3780359" cy="4700794"/>
          </a:xfrm>
        </p:spPr>
      </p:pic>
    </p:spTree>
    <p:extLst>
      <p:ext uri="{BB962C8B-B14F-4D97-AF65-F5344CB8AC3E}">
        <p14:creationId xmlns:p14="http://schemas.microsoft.com/office/powerpoint/2010/main" val="299198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BF01A-71B5-1D1B-6951-2EBC1F412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B147CE-4EB4-A608-44F9-DFA0D446E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141</TotalTime>
  <Words>138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Office Theme</vt:lpstr>
      <vt:lpstr>Finding The Right Bud</vt:lpstr>
      <vt:lpstr>Budweiser Beer</vt:lpstr>
      <vt:lpstr>Understanding State Expansion</vt:lpstr>
      <vt:lpstr>Colorado Beer History</vt:lpstr>
      <vt:lpstr>Maine Highest ABV or IBU Median</vt:lpstr>
      <vt:lpstr>Top Five States by ABV or IBU</vt:lpstr>
      <vt:lpstr>US Beer Type of Choice</vt:lpstr>
      <vt:lpstr>Top Five States by ABV and IBU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Bud</dc:title>
  <dc:creator>Lani Lewis</dc:creator>
  <cp:lastModifiedBy>Lani Lewis</cp:lastModifiedBy>
  <cp:revision>2</cp:revision>
  <dcterms:created xsi:type="dcterms:W3CDTF">2023-02-21T02:19:58Z</dcterms:created>
  <dcterms:modified xsi:type="dcterms:W3CDTF">2023-02-21T12:20:36Z</dcterms:modified>
</cp:coreProperties>
</file>