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7" r:id="rId8"/>
    <p:sldId id="271" r:id="rId9"/>
    <p:sldId id="270" r:id="rId10"/>
    <p:sldId id="269" r:id="rId11"/>
    <p:sldId id="265" r:id="rId12"/>
    <p:sldId id="268" r:id="rId13"/>
    <p:sldId id="260" r:id="rId14"/>
    <p:sldId id="272" r:id="rId15"/>
    <p:sldId id="274" r:id="rId16"/>
    <p:sldId id="273" r:id="rId17"/>
    <p:sldId id="282" r:id="rId18"/>
    <p:sldId id="277" r:id="rId19"/>
    <p:sldId id="278" r:id="rId20"/>
    <p:sldId id="279" r:id="rId21"/>
    <p:sldId id="275" r:id="rId22"/>
    <p:sldId id="281" r:id="rId23"/>
    <p:sldId id="276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i Lewis" userId="4c78bc5b-421d-4c94-a31d-da9573f100f0" providerId="ADAL" clId="{00DAB163-5D6E-40CE-94CA-A138657969A1}"/>
    <pc:docChg chg="undo custSel addSld delSld modSld sldOrd">
      <pc:chgData name="Lani Lewis" userId="4c78bc5b-421d-4c94-a31d-da9573f100f0" providerId="ADAL" clId="{00DAB163-5D6E-40CE-94CA-A138657969A1}" dt="2023-04-02T23:39:43.141" v="1824" actId="20577"/>
      <pc:docMkLst>
        <pc:docMk/>
      </pc:docMkLst>
      <pc:sldChg chg="addSp delSp modSp del mod setBg">
        <pc:chgData name="Lani Lewis" userId="4c78bc5b-421d-4c94-a31d-da9573f100f0" providerId="ADAL" clId="{00DAB163-5D6E-40CE-94CA-A138657969A1}" dt="2023-04-02T23:21:20.290" v="1708" actId="47"/>
        <pc:sldMkLst>
          <pc:docMk/>
          <pc:sldMk cId="1921580980" sldId="258"/>
        </pc:sldMkLst>
        <pc:spChg chg="add mod">
          <ac:chgData name="Lani Lewis" userId="4c78bc5b-421d-4c94-a31d-da9573f100f0" providerId="ADAL" clId="{00DAB163-5D6E-40CE-94CA-A138657969A1}" dt="2023-04-02T14:41:13.527" v="225" actId="1035"/>
          <ac:spMkLst>
            <pc:docMk/>
            <pc:sldMk cId="1921580980" sldId="258"/>
            <ac:spMk id="7" creationId="{98C6CD3B-667A-6960-B0CE-E18FAC0787AB}"/>
          </ac:spMkLst>
        </pc:spChg>
        <pc:spChg chg="add mod">
          <ac:chgData name="Lani Lewis" userId="4c78bc5b-421d-4c94-a31d-da9573f100f0" providerId="ADAL" clId="{00DAB163-5D6E-40CE-94CA-A138657969A1}" dt="2023-04-02T14:39:25.515" v="207" actId="1076"/>
          <ac:spMkLst>
            <pc:docMk/>
            <pc:sldMk cId="1921580980" sldId="258"/>
            <ac:spMk id="8" creationId="{EF0C5EF5-8546-C9F4-B6E6-B4243FA5CD67}"/>
          </ac:spMkLst>
        </pc:spChg>
        <pc:picChg chg="del">
          <ac:chgData name="Lani Lewis" userId="4c78bc5b-421d-4c94-a31d-da9573f100f0" providerId="ADAL" clId="{00DAB163-5D6E-40CE-94CA-A138657969A1}" dt="2023-04-02T23:20:33.555" v="1704" actId="478"/>
          <ac:picMkLst>
            <pc:docMk/>
            <pc:sldMk cId="1921580980" sldId="258"/>
            <ac:picMk id="5" creationId="{11C82954-6BD2-FB97-E7C8-C78D5B9CFC82}"/>
          </ac:picMkLst>
        </pc:picChg>
        <pc:picChg chg="add mod ord">
          <ac:chgData name="Lani Lewis" userId="4c78bc5b-421d-4c94-a31d-da9573f100f0" providerId="ADAL" clId="{00DAB163-5D6E-40CE-94CA-A138657969A1}" dt="2023-04-02T14:41:25.239" v="227" actId="1076"/>
          <ac:picMkLst>
            <pc:docMk/>
            <pc:sldMk cId="1921580980" sldId="258"/>
            <ac:picMk id="6" creationId="{FDEF2DD3-D42B-7DEB-6E3F-F5EA8E50A9CB}"/>
          </ac:picMkLst>
        </pc:picChg>
      </pc:sldChg>
      <pc:sldChg chg="addSp delSp modSp mod">
        <pc:chgData name="Lani Lewis" userId="4c78bc5b-421d-4c94-a31d-da9573f100f0" providerId="ADAL" clId="{00DAB163-5D6E-40CE-94CA-A138657969A1}" dt="2023-04-02T15:02:59.169" v="433" actId="207"/>
        <pc:sldMkLst>
          <pc:docMk/>
          <pc:sldMk cId="1461628771" sldId="259"/>
        </pc:sldMkLst>
        <pc:spChg chg="add mod">
          <ac:chgData name="Lani Lewis" userId="4c78bc5b-421d-4c94-a31d-da9573f100f0" providerId="ADAL" clId="{00DAB163-5D6E-40CE-94CA-A138657969A1}" dt="2023-04-02T14:27:10.412" v="80" actId="313"/>
          <ac:spMkLst>
            <pc:docMk/>
            <pc:sldMk cId="1461628771" sldId="259"/>
            <ac:spMk id="4" creationId="{F63536AF-9157-A484-4B79-ED54A3603C72}"/>
          </ac:spMkLst>
        </pc:spChg>
        <pc:spChg chg="add mod">
          <ac:chgData name="Lani Lewis" userId="4c78bc5b-421d-4c94-a31d-da9573f100f0" providerId="ADAL" clId="{00DAB163-5D6E-40CE-94CA-A138657969A1}" dt="2023-04-02T14:29:45.562" v="112" actId="1076"/>
          <ac:spMkLst>
            <pc:docMk/>
            <pc:sldMk cId="1461628771" sldId="259"/>
            <ac:spMk id="5" creationId="{6835EFCC-9F52-360F-6E8A-BE4A224CD967}"/>
          </ac:spMkLst>
        </pc:spChg>
        <pc:spChg chg="add del mod">
          <ac:chgData name="Lani Lewis" userId="4c78bc5b-421d-4c94-a31d-da9573f100f0" providerId="ADAL" clId="{00DAB163-5D6E-40CE-94CA-A138657969A1}" dt="2023-04-02T14:26:40.979" v="67" actId="11529"/>
          <ac:spMkLst>
            <pc:docMk/>
            <pc:sldMk cId="1461628771" sldId="259"/>
            <ac:spMk id="6" creationId="{A54A3C69-DE53-1277-88E3-9A5FE699C968}"/>
          </ac:spMkLst>
        </pc:spChg>
        <pc:spChg chg="add mod">
          <ac:chgData name="Lani Lewis" userId="4c78bc5b-421d-4c94-a31d-da9573f100f0" providerId="ADAL" clId="{00DAB163-5D6E-40CE-94CA-A138657969A1}" dt="2023-04-02T14:29:37.926" v="111" actId="1076"/>
          <ac:spMkLst>
            <pc:docMk/>
            <pc:sldMk cId="1461628771" sldId="259"/>
            <ac:spMk id="7" creationId="{86A9548B-C9A9-AAFF-5CC6-CF70C1FFD2E8}"/>
          </ac:spMkLst>
        </pc:spChg>
        <pc:spChg chg="add mod">
          <ac:chgData name="Lani Lewis" userId="4c78bc5b-421d-4c94-a31d-da9573f100f0" providerId="ADAL" clId="{00DAB163-5D6E-40CE-94CA-A138657969A1}" dt="2023-04-02T14:28:47.418" v="105" actId="14100"/>
          <ac:spMkLst>
            <pc:docMk/>
            <pc:sldMk cId="1461628771" sldId="259"/>
            <ac:spMk id="8" creationId="{EB50F90C-D303-9237-19CB-51476AC53A5F}"/>
          </ac:spMkLst>
        </pc:spChg>
        <pc:spChg chg="add mod">
          <ac:chgData name="Lani Lewis" userId="4c78bc5b-421d-4c94-a31d-da9573f100f0" providerId="ADAL" clId="{00DAB163-5D6E-40CE-94CA-A138657969A1}" dt="2023-04-02T14:28:57.625" v="106" actId="14100"/>
          <ac:spMkLst>
            <pc:docMk/>
            <pc:sldMk cId="1461628771" sldId="259"/>
            <ac:spMk id="9" creationId="{846852CB-380D-B664-A47B-650BDF129A1D}"/>
          </ac:spMkLst>
        </pc:spChg>
        <pc:spChg chg="add mod">
          <ac:chgData name="Lani Lewis" userId="4c78bc5b-421d-4c94-a31d-da9573f100f0" providerId="ADAL" clId="{00DAB163-5D6E-40CE-94CA-A138657969A1}" dt="2023-04-02T15:02:59.169" v="433" actId="207"/>
          <ac:spMkLst>
            <pc:docMk/>
            <pc:sldMk cId="1461628771" sldId="259"/>
            <ac:spMk id="11" creationId="{BBC2A37B-4CCC-4C84-3C88-B05B72948741}"/>
          </ac:spMkLst>
        </pc:spChg>
      </pc:sldChg>
      <pc:sldChg chg="addSp delSp modSp mod ord">
        <pc:chgData name="Lani Lewis" userId="4c78bc5b-421d-4c94-a31d-da9573f100f0" providerId="ADAL" clId="{00DAB163-5D6E-40CE-94CA-A138657969A1}" dt="2023-04-02T22:51:37.129" v="1147" actId="6549"/>
        <pc:sldMkLst>
          <pc:docMk/>
          <pc:sldMk cId="1885320184" sldId="260"/>
        </pc:sldMkLst>
        <pc:spChg chg="add del mod">
          <ac:chgData name="Lani Lewis" userId="4c78bc5b-421d-4c94-a31d-da9573f100f0" providerId="ADAL" clId="{00DAB163-5D6E-40CE-94CA-A138657969A1}" dt="2023-04-02T14:58:37.261" v="418" actId="21"/>
          <ac:spMkLst>
            <pc:docMk/>
            <pc:sldMk cId="1885320184" sldId="260"/>
            <ac:spMk id="6" creationId="{EB4123AE-E317-C272-B466-9949AF459364}"/>
          </ac:spMkLst>
        </pc:spChg>
        <pc:spChg chg="add del">
          <ac:chgData name="Lani Lewis" userId="4c78bc5b-421d-4c94-a31d-da9573f100f0" providerId="ADAL" clId="{00DAB163-5D6E-40CE-94CA-A138657969A1}" dt="2023-04-02T14:55:13.899" v="369" actId="22"/>
          <ac:spMkLst>
            <pc:docMk/>
            <pc:sldMk cId="1885320184" sldId="260"/>
            <ac:spMk id="8" creationId="{06D8A047-38C0-2B2D-10DF-47CA1CCF1339}"/>
          </ac:spMkLst>
        </pc:spChg>
        <pc:spChg chg="add mod">
          <ac:chgData name="Lani Lewis" userId="4c78bc5b-421d-4c94-a31d-da9573f100f0" providerId="ADAL" clId="{00DAB163-5D6E-40CE-94CA-A138657969A1}" dt="2023-04-02T22:51:37.129" v="1147" actId="6549"/>
          <ac:spMkLst>
            <pc:docMk/>
            <pc:sldMk cId="1885320184" sldId="260"/>
            <ac:spMk id="9" creationId="{37C75C62-42C1-74BA-A0AE-C772F3C88AC3}"/>
          </ac:spMkLst>
        </pc:spChg>
        <pc:spChg chg="add del mod">
          <ac:chgData name="Lani Lewis" userId="4c78bc5b-421d-4c94-a31d-da9573f100f0" providerId="ADAL" clId="{00DAB163-5D6E-40CE-94CA-A138657969A1}" dt="2023-04-02T16:44:48.566" v="676" actId="478"/>
          <ac:spMkLst>
            <pc:docMk/>
            <pc:sldMk cId="1885320184" sldId="260"/>
            <ac:spMk id="16" creationId="{11ACA8F1-A1E4-FEED-56F6-FA0E09E9C078}"/>
          </ac:spMkLst>
        </pc:spChg>
        <pc:spChg chg="add del mod">
          <ac:chgData name="Lani Lewis" userId="4c78bc5b-421d-4c94-a31d-da9573f100f0" providerId="ADAL" clId="{00DAB163-5D6E-40CE-94CA-A138657969A1}" dt="2023-04-02T16:57:36.107" v="716" actId="478"/>
          <ac:spMkLst>
            <pc:docMk/>
            <pc:sldMk cId="1885320184" sldId="260"/>
            <ac:spMk id="18" creationId="{875506E3-C0E9-C14B-A142-EB4BDC538FCD}"/>
          </ac:spMkLst>
        </pc:spChg>
        <pc:spChg chg="add del mod">
          <ac:chgData name="Lani Lewis" userId="4c78bc5b-421d-4c94-a31d-da9573f100f0" providerId="ADAL" clId="{00DAB163-5D6E-40CE-94CA-A138657969A1}" dt="2023-04-02T16:57:39.115" v="718" actId="478"/>
          <ac:spMkLst>
            <pc:docMk/>
            <pc:sldMk cId="1885320184" sldId="260"/>
            <ac:spMk id="20" creationId="{B871DC8B-23B7-B682-3D7C-AA4930EFCA36}"/>
          </ac:spMkLst>
        </pc:spChg>
        <pc:spChg chg="add del mod">
          <ac:chgData name="Lani Lewis" userId="4c78bc5b-421d-4c94-a31d-da9573f100f0" providerId="ADAL" clId="{00DAB163-5D6E-40CE-94CA-A138657969A1}" dt="2023-04-02T16:57:32.283" v="714" actId="478"/>
          <ac:spMkLst>
            <pc:docMk/>
            <pc:sldMk cId="1885320184" sldId="260"/>
            <ac:spMk id="22" creationId="{40D89616-8C7A-15DA-2723-52E87962906C}"/>
          </ac:spMkLst>
        </pc:spChg>
        <pc:spChg chg="add del">
          <ac:chgData name="Lani Lewis" userId="4c78bc5b-421d-4c94-a31d-da9573f100f0" providerId="ADAL" clId="{00DAB163-5D6E-40CE-94CA-A138657969A1}" dt="2023-04-02T21:54:55.366" v="890"/>
          <ac:spMkLst>
            <pc:docMk/>
            <pc:sldMk cId="1885320184" sldId="260"/>
            <ac:spMk id="28" creationId="{F4DB759E-0A37-59BD-FE4C-97B69D6148BA}"/>
          </ac:spMkLst>
        </pc:spChg>
        <pc:spChg chg="add del">
          <ac:chgData name="Lani Lewis" userId="4c78bc5b-421d-4c94-a31d-da9573f100f0" providerId="ADAL" clId="{00DAB163-5D6E-40CE-94CA-A138657969A1}" dt="2023-04-02T21:55:30.917" v="900"/>
          <ac:spMkLst>
            <pc:docMk/>
            <pc:sldMk cId="1885320184" sldId="260"/>
            <ac:spMk id="30" creationId="{0ABD5E6A-59EB-0CFE-81F7-C0CB34007853}"/>
          </ac:spMkLst>
        </pc:spChg>
        <pc:spChg chg="add mod">
          <ac:chgData name="Lani Lewis" userId="4c78bc5b-421d-4c94-a31d-da9573f100f0" providerId="ADAL" clId="{00DAB163-5D6E-40CE-94CA-A138657969A1}" dt="2023-04-02T22:28:37.043" v="1030" actId="1076"/>
          <ac:spMkLst>
            <pc:docMk/>
            <pc:sldMk cId="1885320184" sldId="260"/>
            <ac:spMk id="33" creationId="{2E1E8C8D-3D76-54FE-AF66-E84B35A74FEA}"/>
          </ac:spMkLst>
        </pc:spChg>
        <pc:spChg chg="add mod">
          <ac:chgData name="Lani Lewis" userId="4c78bc5b-421d-4c94-a31d-da9573f100f0" providerId="ADAL" clId="{00DAB163-5D6E-40CE-94CA-A138657969A1}" dt="2023-04-02T22:29:33.652" v="1070" actId="1036"/>
          <ac:spMkLst>
            <pc:docMk/>
            <pc:sldMk cId="1885320184" sldId="260"/>
            <ac:spMk id="35" creationId="{458A8A69-93D3-2CB1-5851-46D037BC7341}"/>
          </ac:spMkLst>
        </pc:spChg>
        <pc:graphicFrameChg chg="add del mod modGraphic">
          <ac:chgData name="Lani Lewis" userId="4c78bc5b-421d-4c94-a31d-da9573f100f0" providerId="ADAL" clId="{00DAB163-5D6E-40CE-94CA-A138657969A1}" dt="2023-04-02T14:51:18.549" v="299"/>
          <ac:graphicFrameMkLst>
            <pc:docMk/>
            <pc:sldMk cId="1885320184" sldId="260"/>
            <ac:graphicFrameMk id="2" creationId="{A3656A6F-C864-A8B0-AC1F-CEC68DB8E7B4}"/>
          </ac:graphicFrameMkLst>
        </pc:graphicFrameChg>
        <pc:graphicFrameChg chg="add del mod">
          <ac:chgData name="Lani Lewis" userId="4c78bc5b-421d-4c94-a31d-da9573f100f0" providerId="ADAL" clId="{00DAB163-5D6E-40CE-94CA-A138657969A1}" dt="2023-04-02T14:51:43.611" v="303"/>
          <ac:graphicFrameMkLst>
            <pc:docMk/>
            <pc:sldMk cId="1885320184" sldId="260"/>
            <ac:graphicFrameMk id="3" creationId="{73B5CDE3-A320-F39A-707F-F9CCCBA6D120}"/>
          </ac:graphicFrameMkLst>
        </pc:graphicFrameChg>
        <pc:graphicFrameChg chg="add del mod modGraphic">
          <ac:chgData name="Lani Lewis" userId="4c78bc5b-421d-4c94-a31d-da9573f100f0" providerId="ADAL" clId="{00DAB163-5D6E-40CE-94CA-A138657969A1}" dt="2023-04-02T14:58:04.004" v="412" actId="21"/>
          <ac:graphicFrameMkLst>
            <pc:docMk/>
            <pc:sldMk cId="1885320184" sldId="260"/>
            <ac:graphicFrameMk id="4" creationId="{071BC7D8-28F8-2E72-611B-4F218FF68EFD}"/>
          </ac:graphicFrameMkLst>
        </pc:graphicFrameChg>
        <pc:picChg chg="add del mod">
          <ac:chgData name="Lani Lewis" userId="4c78bc5b-421d-4c94-a31d-da9573f100f0" providerId="ADAL" clId="{00DAB163-5D6E-40CE-94CA-A138657969A1}" dt="2023-04-02T14:57:47.762" v="408" actId="21"/>
          <ac:picMkLst>
            <pc:docMk/>
            <pc:sldMk cId="1885320184" sldId="260"/>
            <ac:picMk id="10" creationId="{34F207E8-14D8-C714-4198-3F91006451BC}"/>
          </ac:picMkLst>
        </pc:picChg>
        <pc:picChg chg="add del mod ord">
          <ac:chgData name="Lani Lewis" userId="4c78bc5b-421d-4c94-a31d-da9573f100f0" providerId="ADAL" clId="{00DAB163-5D6E-40CE-94CA-A138657969A1}" dt="2023-04-02T16:44:45.742" v="675" actId="478"/>
          <ac:picMkLst>
            <pc:docMk/>
            <pc:sldMk cId="1885320184" sldId="260"/>
            <ac:picMk id="11" creationId="{7979F936-A965-FB0D-43F8-27BB56F70DAF}"/>
          </ac:picMkLst>
        </pc:picChg>
        <pc:picChg chg="add del mod">
          <ac:chgData name="Lani Lewis" userId="4c78bc5b-421d-4c94-a31d-da9573f100f0" providerId="ADAL" clId="{00DAB163-5D6E-40CE-94CA-A138657969A1}" dt="2023-04-02T16:13:21.047" v="538" actId="478"/>
          <ac:picMkLst>
            <pc:docMk/>
            <pc:sldMk cId="1885320184" sldId="260"/>
            <ac:picMk id="12" creationId="{B5A894FE-7C93-48AA-058D-1EDDCC9965FB}"/>
          </ac:picMkLst>
        </pc:picChg>
        <pc:picChg chg="add del mod">
          <ac:chgData name="Lani Lewis" userId="4c78bc5b-421d-4c94-a31d-da9573f100f0" providerId="ADAL" clId="{00DAB163-5D6E-40CE-94CA-A138657969A1}" dt="2023-04-02T16:13:23.737" v="539" actId="478"/>
          <ac:picMkLst>
            <pc:docMk/>
            <pc:sldMk cId="1885320184" sldId="260"/>
            <ac:picMk id="13" creationId="{515B2D8F-C6AC-71D8-DB59-92238A0B4983}"/>
          </ac:picMkLst>
        </pc:picChg>
        <pc:picChg chg="add del mod">
          <ac:chgData name="Lani Lewis" userId="4c78bc5b-421d-4c94-a31d-da9573f100f0" providerId="ADAL" clId="{00DAB163-5D6E-40CE-94CA-A138657969A1}" dt="2023-04-02T16:57:33.185" v="715" actId="478"/>
          <ac:picMkLst>
            <pc:docMk/>
            <pc:sldMk cId="1885320184" sldId="260"/>
            <ac:picMk id="14" creationId="{0F6C8914-00F5-F1B6-55C3-593C8DC4327C}"/>
          </ac:picMkLst>
        </pc:picChg>
        <pc:picChg chg="add del mod">
          <ac:chgData name="Lani Lewis" userId="4c78bc5b-421d-4c94-a31d-da9573f100f0" providerId="ADAL" clId="{00DAB163-5D6E-40CE-94CA-A138657969A1}" dt="2023-04-02T16:57:36.977" v="717" actId="478"/>
          <ac:picMkLst>
            <pc:docMk/>
            <pc:sldMk cId="1885320184" sldId="260"/>
            <ac:picMk id="15" creationId="{6DF2806F-9A93-BE35-9398-7025B56B83DF}"/>
          </ac:picMkLst>
        </pc:picChg>
        <pc:picChg chg="add del mod">
          <ac:chgData name="Lani Lewis" userId="4c78bc5b-421d-4c94-a31d-da9573f100f0" providerId="ADAL" clId="{00DAB163-5D6E-40CE-94CA-A138657969A1}" dt="2023-04-02T21:51:16.003" v="863" actId="478"/>
          <ac:picMkLst>
            <pc:docMk/>
            <pc:sldMk cId="1885320184" sldId="260"/>
            <ac:picMk id="23" creationId="{1A647FCF-539D-7A60-0423-5D96D9C09574}"/>
          </ac:picMkLst>
        </pc:picChg>
        <pc:picChg chg="add del mod">
          <ac:chgData name="Lani Lewis" userId="4c78bc5b-421d-4c94-a31d-da9573f100f0" providerId="ADAL" clId="{00DAB163-5D6E-40CE-94CA-A138657969A1}" dt="2023-04-02T21:51:17.027" v="864" actId="478"/>
          <ac:picMkLst>
            <pc:docMk/>
            <pc:sldMk cId="1885320184" sldId="260"/>
            <ac:picMk id="24" creationId="{C54A894F-4659-2909-B918-36CE54AAC6D2}"/>
          </ac:picMkLst>
        </pc:picChg>
        <pc:picChg chg="add del mod">
          <ac:chgData name="Lani Lewis" userId="4c78bc5b-421d-4c94-a31d-da9573f100f0" providerId="ADAL" clId="{00DAB163-5D6E-40CE-94CA-A138657969A1}" dt="2023-04-02T21:54:52.187" v="888" actId="478"/>
          <ac:picMkLst>
            <pc:docMk/>
            <pc:sldMk cId="1885320184" sldId="260"/>
            <ac:picMk id="25" creationId="{BD6E6C64-0F5A-2A95-22EB-C210BBFA8607}"/>
          </ac:picMkLst>
        </pc:picChg>
        <pc:picChg chg="add del mod">
          <ac:chgData name="Lani Lewis" userId="4c78bc5b-421d-4c94-a31d-da9573f100f0" providerId="ADAL" clId="{00DAB163-5D6E-40CE-94CA-A138657969A1}" dt="2023-04-02T21:53:11.828" v="874" actId="478"/>
          <ac:picMkLst>
            <pc:docMk/>
            <pc:sldMk cId="1885320184" sldId="260"/>
            <ac:picMk id="26" creationId="{55D11F0E-4047-4E2B-5216-BCBE7E473901}"/>
          </ac:picMkLst>
        </pc:picChg>
        <pc:picChg chg="add del mod">
          <ac:chgData name="Lani Lewis" userId="4c78bc5b-421d-4c94-a31d-da9573f100f0" providerId="ADAL" clId="{00DAB163-5D6E-40CE-94CA-A138657969A1}" dt="2023-04-02T21:55:28.706" v="898" actId="478"/>
          <ac:picMkLst>
            <pc:docMk/>
            <pc:sldMk cId="1885320184" sldId="260"/>
            <ac:picMk id="27" creationId="{3A7E0DC4-3DCD-E1BF-3EC5-87F43FC462BD}"/>
          </ac:picMkLst>
        </pc:picChg>
        <pc:picChg chg="add del mod">
          <ac:chgData name="Lani Lewis" userId="4c78bc5b-421d-4c94-a31d-da9573f100f0" providerId="ADAL" clId="{00DAB163-5D6E-40CE-94CA-A138657969A1}" dt="2023-04-02T22:24:32.580" v="964" actId="478"/>
          <ac:picMkLst>
            <pc:docMk/>
            <pc:sldMk cId="1885320184" sldId="260"/>
            <ac:picMk id="29" creationId="{651D14C2-207D-2425-B8A7-4C57EAE1DDF3}"/>
          </ac:picMkLst>
        </pc:picChg>
        <pc:picChg chg="add del mod">
          <ac:chgData name="Lani Lewis" userId="4c78bc5b-421d-4c94-a31d-da9573f100f0" providerId="ADAL" clId="{00DAB163-5D6E-40CE-94CA-A138657969A1}" dt="2023-04-02T22:24:33.307" v="965" actId="478"/>
          <ac:picMkLst>
            <pc:docMk/>
            <pc:sldMk cId="1885320184" sldId="260"/>
            <ac:picMk id="31" creationId="{DFCE6C95-787D-5A00-2E7F-CCE6EF9CD211}"/>
          </ac:picMkLst>
        </pc:picChg>
        <pc:picChg chg="add mod">
          <ac:chgData name="Lani Lewis" userId="4c78bc5b-421d-4c94-a31d-da9573f100f0" providerId="ADAL" clId="{00DAB163-5D6E-40CE-94CA-A138657969A1}" dt="2023-04-02T22:28:19.842" v="1006" actId="1036"/>
          <ac:picMkLst>
            <pc:docMk/>
            <pc:sldMk cId="1885320184" sldId="260"/>
            <ac:picMk id="32" creationId="{D72770A8-B70B-F08E-1B9F-0626E8FBC69E}"/>
          </ac:picMkLst>
        </pc:picChg>
      </pc:sldChg>
      <pc:sldChg chg="addSp modSp new del mod modClrScheme chgLayout">
        <pc:chgData name="Lani Lewis" userId="4c78bc5b-421d-4c94-a31d-da9573f100f0" providerId="ADAL" clId="{00DAB163-5D6E-40CE-94CA-A138657969A1}" dt="2023-04-02T03:28:33.698" v="2" actId="47"/>
        <pc:sldMkLst>
          <pc:docMk/>
          <pc:sldMk cId="736863889" sldId="261"/>
        </pc:sldMkLst>
        <pc:spChg chg="add mod">
          <ac:chgData name="Lani Lewis" userId="4c78bc5b-421d-4c94-a31d-da9573f100f0" providerId="ADAL" clId="{00DAB163-5D6E-40CE-94CA-A138657969A1}" dt="2023-04-02T03:28:25.699" v="1" actId="700"/>
          <ac:spMkLst>
            <pc:docMk/>
            <pc:sldMk cId="736863889" sldId="261"/>
            <ac:spMk id="2" creationId="{D4E1EB4D-6944-CFDE-6AAB-E7CABB43AD3E}"/>
          </ac:spMkLst>
        </pc:spChg>
        <pc:spChg chg="add mod">
          <ac:chgData name="Lani Lewis" userId="4c78bc5b-421d-4c94-a31d-da9573f100f0" providerId="ADAL" clId="{00DAB163-5D6E-40CE-94CA-A138657969A1}" dt="2023-04-02T03:28:25.699" v="1" actId="700"/>
          <ac:spMkLst>
            <pc:docMk/>
            <pc:sldMk cId="736863889" sldId="261"/>
            <ac:spMk id="3" creationId="{59DBE7D0-5B3E-4B1C-7B8E-F96F68D0573B}"/>
          </ac:spMkLst>
        </pc:spChg>
      </pc:sldChg>
      <pc:sldChg chg="modSp add mod ord">
        <pc:chgData name="Lani Lewis" userId="4c78bc5b-421d-4c94-a31d-da9573f100f0" providerId="ADAL" clId="{00DAB163-5D6E-40CE-94CA-A138657969A1}" dt="2023-04-02T03:29:10.942" v="48" actId="20577"/>
        <pc:sldMkLst>
          <pc:docMk/>
          <pc:sldMk cId="1234772225" sldId="261"/>
        </pc:sldMkLst>
        <pc:spChg chg="mod">
          <ac:chgData name="Lani Lewis" userId="4c78bc5b-421d-4c94-a31d-da9573f100f0" providerId="ADAL" clId="{00DAB163-5D6E-40CE-94CA-A138657969A1}" dt="2023-04-02T03:28:46.801" v="14" actId="20577"/>
          <ac:spMkLst>
            <pc:docMk/>
            <pc:sldMk cId="1234772225" sldId="261"/>
            <ac:spMk id="2" creationId="{5FEBF4CC-4544-1227-0C9A-4F561884DE70}"/>
          </ac:spMkLst>
        </pc:spChg>
        <pc:spChg chg="mod">
          <ac:chgData name="Lani Lewis" userId="4c78bc5b-421d-4c94-a31d-da9573f100f0" providerId="ADAL" clId="{00DAB163-5D6E-40CE-94CA-A138657969A1}" dt="2023-04-02T03:29:10.942" v="48" actId="20577"/>
          <ac:spMkLst>
            <pc:docMk/>
            <pc:sldMk cId="1234772225" sldId="261"/>
            <ac:spMk id="3" creationId="{BE737935-B1B5-6D12-F7B9-293B4A78C0F3}"/>
          </ac:spMkLst>
        </pc:spChg>
      </pc:sldChg>
      <pc:sldChg chg="addSp delSp modSp add del mod setBg">
        <pc:chgData name="Lani Lewis" userId="4c78bc5b-421d-4c94-a31d-da9573f100f0" providerId="ADAL" clId="{00DAB163-5D6E-40CE-94CA-A138657969A1}" dt="2023-04-02T23:21:34.769" v="1710" actId="47"/>
        <pc:sldMkLst>
          <pc:docMk/>
          <pc:sldMk cId="1182997431" sldId="262"/>
        </pc:sldMkLst>
        <pc:spChg chg="add del">
          <ac:chgData name="Lani Lewis" userId="4c78bc5b-421d-4c94-a31d-da9573f100f0" providerId="ADAL" clId="{00DAB163-5D6E-40CE-94CA-A138657969A1}" dt="2023-04-02T14:43:00.306" v="239"/>
          <ac:spMkLst>
            <pc:docMk/>
            <pc:sldMk cId="1182997431" sldId="262"/>
            <ac:spMk id="2" creationId="{14BB764F-9B2D-FAEF-15B1-FCAD350BF19B}"/>
          </ac:spMkLst>
        </pc:spChg>
        <pc:spChg chg="mod">
          <ac:chgData name="Lani Lewis" userId="4c78bc5b-421d-4c94-a31d-da9573f100f0" providerId="ADAL" clId="{00DAB163-5D6E-40CE-94CA-A138657969A1}" dt="2023-04-02T14:41:59.800" v="236" actId="20577"/>
          <ac:spMkLst>
            <pc:docMk/>
            <pc:sldMk cId="1182997431" sldId="262"/>
            <ac:spMk id="7" creationId="{98C6CD3B-667A-6960-B0CE-E18FAC0787AB}"/>
          </ac:spMkLst>
        </pc:spChg>
        <pc:picChg chg="add mod ord">
          <ac:chgData name="Lani Lewis" userId="4c78bc5b-421d-4c94-a31d-da9573f100f0" providerId="ADAL" clId="{00DAB163-5D6E-40CE-94CA-A138657969A1}" dt="2023-04-02T14:43:28.322" v="245" actId="1076"/>
          <ac:picMkLst>
            <pc:docMk/>
            <pc:sldMk cId="1182997431" sldId="262"/>
            <ac:picMk id="3" creationId="{ADFBA45B-5BFC-0BB7-77C7-C895EB8C8D61}"/>
          </ac:picMkLst>
        </pc:picChg>
        <pc:picChg chg="del">
          <ac:chgData name="Lani Lewis" userId="4c78bc5b-421d-4c94-a31d-da9573f100f0" providerId="ADAL" clId="{00DAB163-5D6E-40CE-94CA-A138657969A1}" dt="2023-04-02T23:20:36.595" v="1705" actId="478"/>
          <ac:picMkLst>
            <pc:docMk/>
            <pc:sldMk cId="1182997431" sldId="262"/>
            <ac:picMk id="5" creationId="{11C82954-6BD2-FB97-E7C8-C78D5B9CFC82}"/>
          </ac:picMkLst>
        </pc:picChg>
        <pc:picChg chg="del">
          <ac:chgData name="Lani Lewis" userId="4c78bc5b-421d-4c94-a31d-da9573f100f0" providerId="ADAL" clId="{00DAB163-5D6E-40CE-94CA-A138657969A1}" dt="2023-04-02T14:42:57.854" v="237" actId="478"/>
          <ac:picMkLst>
            <pc:docMk/>
            <pc:sldMk cId="1182997431" sldId="262"/>
            <ac:picMk id="6" creationId="{FDEF2DD3-D42B-7DEB-6E3F-F5EA8E50A9CB}"/>
          </ac:picMkLst>
        </pc:picChg>
      </pc:sldChg>
      <pc:sldChg chg="addSp delSp modSp add mod setBg">
        <pc:chgData name="Lani Lewis" userId="4c78bc5b-421d-4c94-a31d-da9573f100f0" providerId="ADAL" clId="{00DAB163-5D6E-40CE-94CA-A138657969A1}" dt="2023-04-02T23:20:39.547" v="1706" actId="478"/>
        <pc:sldMkLst>
          <pc:docMk/>
          <pc:sldMk cId="236685386" sldId="263"/>
        </pc:sldMkLst>
        <pc:spChg chg="add mod">
          <ac:chgData name="Lani Lewis" userId="4c78bc5b-421d-4c94-a31d-da9573f100f0" providerId="ADAL" clId="{00DAB163-5D6E-40CE-94CA-A138657969A1}" dt="2023-04-02T14:48:22.830" v="293" actId="1076"/>
          <ac:spMkLst>
            <pc:docMk/>
            <pc:sldMk cId="236685386" sldId="263"/>
            <ac:spMk id="4" creationId="{3B2896C2-98EB-6489-F4DF-C033515AFCB3}"/>
          </ac:spMkLst>
        </pc:spChg>
        <pc:spChg chg="mod">
          <ac:chgData name="Lani Lewis" userId="4c78bc5b-421d-4c94-a31d-da9573f100f0" providerId="ADAL" clId="{00DAB163-5D6E-40CE-94CA-A138657969A1}" dt="2023-04-02T14:45:58.079" v="259" actId="20577"/>
          <ac:spMkLst>
            <pc:docMk/>
            <pc:sldMk cId="236685386" sldId="263"/>
            <ac:spMk id="7" creationId="{98C6CD3B-667A-6960-B0CE-E18FAC0787AB}"/>
          </ac:spMkLst>
        </pc:spChg>
        <pc:spChg chg="del">
          <ac:chgData name="Lani Lewis" userId="4c78bc5b-421d-4c94-a31d-da9573f100f0" providerId="ADAL" clId="{00DAB163-5D6E-40CE-94CA-A138657969A1}" dt="2023-04-02T14:46:01.680" v="260" actId="478"/>
          <ac:spMkLst>
            <pc:docMk/>
            <pc:sldMk cId="236685386" sldId="263"/>
            <ac:spMk id="8" creationId="{EF0C5EF5-8546-C9F4-B6E6-B4243FA5CD67}"/>
          </ac:spMkLst>
        </pc:spChg>
        <pc:picChg chg="add mod ord">
          <ac:chgData name="Lani Lewis" userId="4c78bc5b-421d-4c94-a31d-da9573f100f0" providerId="ADAL" clId="{00DAB163-5D6E-40CE-94CA-A138657969A1}" dt="2023-04-02T14:46:31.491" v="268" actId="1076"/>
          <ac:picMkLst>
            <pc:docMk/>
            <pc:sldMk cId="236685386" sldId="263"/>
            <ac:picMk id="2" creationId="{0292C4AD-F8D5-8816-A7F4-251E42565051}"/>
          </ac:picMkLst>
        </pc:picChg>
        <pc:picChg chg="del">
          <ac:chgData name="Lani Lewis" userId="4c78bc5b-421d-4c94-a31d-da9573f100f0" providerId="ADAL" clId="{00DAB163-5D6E-40CE-94CA-A138657969A1}" dt="2023-04-02T14:46:08.615" v="261" actId="478"/>
          <ac:picMkLst>
            <pc:docMk/>
            <pc:sldMk cId="236685386" sldId="263"/>
            <ac:picMk id="3" creationId="{ADFBA45B-5BFC-0BB7-77C7-C895EB8C8D61}"/>
          </ac:picMkLst>
        </pc:picChg>
        <pc:picChg chg="del">
          <ac:chgData name="Lani Lewis" userId="4c78bc5b-421d-4c94-a31d-da9573f100f0" providerId="ADAL" clId="{00DAB163-5D6E-40CE-94CA-A138657969A1}" dt="2023-04-02T23:20:39.547" v="1706" actId="478"/>
          <ac:picMkLst>
            <pc:docMk/>
            <pc:sldMk cId="236685386" sldId="263"/>
            <ac:picMk id="5" creationId="{11C82954-6BD2-FB97-E7C8-C78D5B9CFC82}"/>
          </ac:picMkLst>
        </pc:picChg>
      </pc:sldChg>
      <pc:sldChg chg="addSp delSp modSp add mod setBg">
        <pc:chgData name="Lani Lewis" userId="4c78bc5b-421d-4c94-a31d-da9573f100f0" providerId="ADAL" clId="{00DAB163-5D6E-40CE-94CA-A138657969A1}" dt="2023-04-02T23:20:41.947" v="1707" actId="478"/>
        <pc:sldMkLst>
          <pc:docMk/>
          <pc:sldMk cId="2475219090" sldId="264"/>
        </pc:sldMkLst>
        <pc:spChg chg="del">
          <ac:chgData name="Lani Lewis" userId="4c78bc5b-421d-4c94-a31d-da9573f100f0" providerId="ADAL" clId="{00DAB163-5D6E-40CE-94CA-A138657969A1}" dt="2023-04-02T14:57:56.775" v="411" actId="478"/>
          <ac:spMkLst>
            <pc:docMk/>
            <pc:sldMk cId="2475219090" sldId="264"/>
            <ac:spMk id="4" creationId="{3B2896C2-98EB-6489-F4DF-C033515AFCB3}"/>
          </ac:spMkLst>
        </pc:spChg>
        <pc:spChg chg="mod">
          <ac:chgData name="Lani Lewis" userId="4c78bc5b-421d-4c94-a31d-da9573f100f0" providerId="ADAL" clId="{00DAB163-5D6E-40CE-94CA-A138657969A1}" dt="2023-04-02T14:59:33.593" v="422"/>
          <ac:spMkLst>
            <pc:docMk/>
            <pc:sldMk cId="2475219090" sldId="264"/>
            <ac:spMk id="7" creationId="{98C6CD3B-667A-6960-B0CE-E18FAC0787AB}"/>
          </ac:spMkLst>
        </pc:spChg>
        <pc:spChg chg="add mod">
          <ac:chgData name="Lani Lewis" userId="4c78bc5b-421d-4c94-a31d-da9573f100f0" providerId="ADAL" clId="{00DAB163-5D6E-40CE-94CA-A138657969A1}" dt="2023-04-02T14:58:48.969" v="420" actId="1076"/>
          <ac:spMkLst>
            <pc:docMk/>
            <pc:sldMk cId="2475219090" sldId="264"/>
            <ac:spMk id="8" creationId="{C659623E-6CA3-F87B-E6D9-9115BDC01811}"/>
          </ac:spMkLst>
        </pc:spChg>
        <pc:picChg chg="del">
          <ac:chgData name="Lani Lewis" userId="4c78bc5b-421d-4c94-a31d-da9573f100f0" providerId="ADAL" clId="{00DAB163-5D6E-40CE-94CA-A138657969A1}" dt="2023-04-02T14:57:50.862" v="409" actId="478"/>
          <ac:picMkLst>
            <pc:docMk/>
            <pc:sldMk cId="2475219090" sldId="264"/>
            <ac:picMk id="2" creationId="{0292C4AD-F8D5-8816-A7F4-251E42565051}"/>
          </ac:picMkLst>
        </pc:picChg>
        <pc:picChg chg="add mod">
          <ac:chgData name="Lani Lewis" userId="4c78bc5b-421d-4c94-a31d-da9573f100f0" providerId="ADAL" clId="{00DAB163-5D6E-40CE-94CA-A138657969A1}" dt="2023-04-02T14:58:09.026" v="413" actId="1076"/>
          <ac:picMkLst>
            <pc:docMk/>
            <pc:sldMk cId="2475219090" sldId="264"/>
            <ac:picMk id="3" creationId="{BFC9B9ED-C40E-A96D-E8BE-A50D2745CDC8}"/>
          </ac:picMkLst>
        </pc:picChg>
        <pc:picChg chg="del">
          <ac:chgData name="Lani Lewis" userId="4c78bc5b-421d-4c94-a31d-da9573f100f0" providerId="ADAL" clId="{00DAB163-5D6E-40CE-94CA-A138657969A1}" dt="2023-04-02T23:20:41.947" v="1707" actId="478"/>
          <ac:picMkLst>
            <pc:docMk/>
            <pc:sldMk cId="2475219090" sldId="264"/>
            <ac:picMk id="5" creationId="{11C82954-6BD2-FB97-E7C8-C78D5B9CFC82}"/>
          </ac:picMkLst>
        </pc:picChg>
        <pc:picChg chg="add mod">
          <ac:chgData name="Lani Lewis" userId="4c78bc5b-421d-4c94-a31d-da9573f100f0" providerId="ADAL" clId="{00DAB163-5D6E-40CE-94CA-A138657969A1}" dt="2023-04-02T14:58:15.684" v="415" actId="1076"/>
          <ac:picMkLst>
            <pc:docMk/>
            <pc:sldMk cId="2475219090" sldId="264"/>
            <ac:picMk id="6" creationId="{DB752D19-C09A-E923-E430-FC54FC03E84C}"/>
          </ac:picMkLst>
        </pc:picChg>
      </pc:sldChg>
      <pc:sldChg chg="addSp delSp modSp add del mod ord">
        <pc:chgData name="Lani Lewis" userId="4c78bc5b-421d-4c94-a31d-da9573f100f0" providerId="ADAL" clId="{00DAB163-5D6E-40CE-94CA-A138657969A1}" dt="2023-04-02T23:06:15.329" v="1469" actId="20578"/>
        <pc:sldMkLst>
          <pc:docMk/>
          <pc:sldMk cId="190711650" sldId="265"/>
        </pc:sldMkLst>
        <pc:spChg chg="add mod">
          <ac:chgData name="Lani Lewis" userId="4c78bc5b-421d-4c94-a31d-da9573f100f0" providerId="ADAL" clId="{00DAB163-5D6E-40CE-94CA-A138657969A1}" dt="2023-04-02T16:37:56.250" v="665" actId="1076"/>
          <ac:spMkLst>
            <pc:docMk/>
            <pc:sldMk cId="190711650" sldId="265"/>
            <ac:spMk id="4" creationId="{766FC640-4846-D6B9-45B8-28126B145F51}"/>
          </ac:spMkLst>
        </pc:spChg>
        <pc:spChg chg="mod">
          <ac:chgData name="Lani Lewis" userId="4c78bc5b-421d-4c94-a31d-da9573f100f0" providerId="ADAL" clId="{00DAB163-5D6E-40CE-94CA-A138657969A1}" dt="2023-04-02T16:36:01.692" v="656"/>
          <ac:spMkLst>
            <pc:docMk/>
            <pc:sldMk cId="190711650" sldId="265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16:37:47.579" v="664" actId="1076"/>
          <ac:picMkLst>
            <pc:docMk/>
            <pc:sldMk cId="190711650" sldId="265"/>
            <ac:picMk id="3" creationId="{54F7BD74-E07B-82A7-4369-A80D95549A1E}"/>
          </ac:picMkLst>
        </pc:picChg>
        <pc:picChg chg="del">
          <ac:chgData name="Lani Lewis" userId="4c78bc5b-421d-4c94-a31d-da9573f100f0" providerId="ADAL" clId="{00DAB163-5D6E-40CE-94CA-A138657969A1}" dt="2023-04-02T16:13:28.125" v="540" actId="478"/>
          <ac:picMkLst>
            <pc:docMk/>
            <pc:sldMk cId="190711650" sldId="265"/>
            <ac:picMk id="11" creationId="{7979F936-A965-FB0D-43F8-27BB56F70DAF}"/>
          </ac:picMkLst>
        </pc:picChg>
        <pc:picChg chg="del mod">
          <ac:chgData name="Lani Lewis" userId="4c78bc5b-421d-4c94-a31d-da9573f100f0" providerId="ADAL" clId="{00DAB163-5D6E-40CE-94CA-A138657969A1}" dt="2023-04-02T16:36:05.041" v="657" actId="478"/>
          <ac:picMkLst>
            <pc:docMk/>
            <pc:sldMk cId="190711650" sldId="265"/>
            <ac:picMk id="12" creationId="{B5A894FE-7C93-48AA-058D-1EDDCC9965FB}"/>
          </ac:picMkLst>
        </pc:picChg>
        <pc:picChg chg="del mod">
          <ac:chgData name="Lani Lewis" userId="4c78bc5b-421d-4c94-a31d-da9573f100f0" providerId="ADAL" clId="{00DAB163-5D6E-40CE-94CA-A138657969A1}" dt="2023-04-02T16:36:06.861" v="659" actId="478"/>
          <ac:picMkLst>
            <pc:docMk/>
            <pc:sldMk cId="190711650" sldId="265"/>
            <ac:picMk id="13" creationId="{515B2D8F-C6AC-71D8-DB59-92238A0B4983}"/>
          </ac:picMkLst>
        </pc:picChg>
        <pc:picChg chg="del">
          <ac:chgData name="Lani Lewis" userId="4c78bc5b-421d-4c94-a31d-da9573f100f0" providerId="ADAL" clId="{00DAB163-5D6E-40CE-94CA-A138657969A1}" dt="2023-04-02T16:13:29.259" v="541" actId="478"/>
          <ac:picMkLst>
            <pc:docMk/>
            <pc:sldMk cId="190711650" sldId="265"/>
            <ac:picMk id="14" creationId="{0F6C8914-00F5-F1B6-55C3-593C8DC4327C}"/>
          </ac:picMkLst>
        </pc:picChg>
        <pc:picChg chg="del">
          <ac:chgData name="Lani Lewis" userId="4c78bc5b-421d-4c94-a31d-da9573f100f0" providerId="ADAL" clId="{00DAB163-5D6E-40CE-94CA-A138657969A1}" dt="2023-04-02T16:13:31.009" v="542" actId="478"/>
          <ac:picMkLst>
            <pc:docMk/>
            <pc:sldMk cId="190711650" sldId="265"/>
            <ac:picMk id="15" creationId="{6DF2806F-9A93-BE35-9398-7025B56B83DF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2722265914" sldId="265"/>
        </pc:sldMkLst>
      </pc:sldChg>
      <pc:sldChg chg="addSp delSp modSp add mod ord">
        <pc:chgData name="Lani Lewis" userId="4c78bc5b-421d-4c94-a31d-da9573f100f0" providerId="ADAL" clId="{00DAB163-5D6E-40CE-94CA-A138657969A1}" dt="2023-04-02T16:30:43.079" v="608" actId="1076"/>
        <pc:sldMkLst>
          <pc:docMk/>
          <pc:sldMk cId="2858557207" sldId="266"/>
        </pc:sldMkLst>
        <pc:spChg chg="mod">
          <ac:chgData name="Lani Lewis" userId="4c78bc5b-421d-4c94-a31d-da9573f100f0" providerId="ADAL" clId="{00DAB163-5D6E-40CE-94CA-A138657969A1}" dt="2023-04-02T16:29:44.247" v="599"/>
          <ac:spMkLst>
            <pc:docMk/>
            <pc:sldMk cId="2858557207" sldId="266"/>
            <ac:spMk id="9" creationId="{37C75C62-42C1-74BA-A0AE-C772F3C88AC3}"/>
          </ac:spMkLst>
        </pc:spChg>
        <pc:spChg chg="del">
          <ac:chgData name="Lani Lewis" userId="4c78bc5b-421d-4c94-a31d-da9573f100f0" providerId="ADAL" clId="{00DAB163-5D6E-40CE-94CA-A138657969A1}" dt="2023-04-02T16:29:26.827" v="595" actId="478"/>
          <ac:spMkLst>
            <pc:docMk/>
            <pc:sldMk cId="2858557207" sldId="266"/>
            <ac:spMk id="16" creationId="{11ACA8F1-A1E4-FEED-56F6-FA0E09E9C078}"/>
          </ac:spMkLst>
        </pc:spChg>
        <pc:spChg chg="del">
          <ac:chgData name="Lani Lewis" userId="4c78bc5b-421d-4c94-a31d-da9573f100f0" providerId="ADAL" clId="{00DAB163-5D6E-40CE-94CA-A138657969A1}" dt="2023-04-02T16:29:20.331" v="591" actId="478"/>
          <ac:spMkLst>
            <pc:docMk/>
            <pc:sldMk cId="2858557207" sldId="266"/>
            <ac:spMk id="18" creationId="{875506E3-C0E9-C14B-A142-EB4BDC538FCD}"/>
          </ac:spMkLst>
        </pc:spChg>
        <pc:spChg chg="del">
          <ac:chgData name="Lani Lewis" userId="4c78bc5b-421d-4c94-a31d-da9573f100f0" providerId="ADAL" clId="{00DAB163-5D6E-40CE-94CA-A138657969A1}" dt="2023-04-02T16:29:24.306" v="594" actId="478"/>
          <ac:spMkLst>
            <pc:docMk/>
            <pc:sldMk cId="2858557207" sldId="266"/>
            <ac:spMk id="20" creationId="{B871DC8B-23B7-B682-3D7C-AA4930EFCA36}"/>
          </ac:spMkLst>
        </pc:spChg>
        <pc:spChg chg="mod">
          <ac:chgData name="Lani Lewis" userId="4c78bc5b-421d-4c94-a31d-da9573f100f0" providerId="ADAL" clId="{00DAB163-5D6E-40CE-94CA-A138657969A1}" dt="2023-04-02T16:30:20.943" v="605" actId="207"/>
          <ac:spMkLst>
            <pc:docMk/>
            <pc:sldMk cId="2858557207" sldId="266"/>
            <ac:spMk id="22" creationId="{40D89616-8C7A-15DA-2723-52E87962906C}"/>
          </ac:spMkLst>
        </pc:spChg>
        <pc:picChg chg="add mod">
          <ac:chgData name="Lani Lewis" userId="4c78bc5b-421d-4c94-a31d-da9573f100f0" providerId="ADAL" clId="{00DAB163-5D6E-40CE-94CA-A138657969A1}" dt="2023-04-02T16:30:43.079" v="608" actId="1076"/>
          <ac:picMkLst>
            <pc:docMk/>
            <pc:sldMk cId="2858557207" sldId="266"/>
            <ac:picMk id="3" creationId="{26EF4618-94B7-5E2B-F594-A70318E33066}"/>
          </ac:picMkLst>
        </pc:picChg>
        <pc:picChg chg="del">
          <ac:chgData name="Lani Lewis" userId="4c78bc5b-421d-4c94-a31d-da9573f100f0" providerId="ADAL" clId="{00DAB163-5D6E-40CE-94CA-A138657969A1}" dt="2023-04-02T16:29:17.474" v="590" actId="478"/>
          <ac:picMkLst>
            <pc:docMk/>
            <pc:sldMk cId="2858557207" sldId="266"/>
            <ac:picMk id="11" creationId="{7979F936-A965-FB0D-43F8-27BB56F70DAF}"/>
          </ac:picMkLst>
        </pc:picChg>
        <pc:picChg chg="del">
          <ac:chgData name="Lani Lewis" userId="4c78bc5b-421d-4c94-a31d-da9573f100f0" providerId="ADAL" clId="{00DAB163-5D6E-40CE-94CA-A138657969A1}" dt="2023-04-02T16:29:21.704" v="592" actId="478"/>
          <ac:picMkLst>
            <pc:docMk/>
            <pc:sldMk cId="2858557207" sldId="266"/>
            <ac:picMk id="14" creationId="{0F6C8914-00F5-F1B6-55C3-593C8DC4327C}"/>
          </ac:picMkLst>
        </pc:picChg>
        <pc:picChg chg="del">
          <ac:chgData name="Lani Lewis" userId="4c78bc5b-421d-4c94-a31d-da9573f100f0" providerId="ADAL" clId="{00DAB163-5D6E-40CE-94CA-A138657969A1}" dt="2023-04-02T16:29:22.625" v="593" actId="478"/>
          <ac:picMkLst>
            <pc:docMk/>
            <pc:sldMk cId="2858557207" sldId="266"/>
            <ac:picMk id="15" creationId="{6DF2806F-9A93-BE35-9398-7025B56B83DF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3:06:16.861" v="1473" actId="20578"/>
        <pc:sldMkLst>
          <pc:docMk/>
          <pc:sldMk cId="1320010579" sldId="267"/>
        </pc:sldMkLst>
        <pc:spChg chg="mod">
          <ac:chgData name="Lani Lewis" userId="4c78bc5b-421d-4c94-a31d-da9573f100f0" providerId="ADAL" clId="{00DAB163-5D6E-40CE-94CA-A138657969A1}" dt="2023-04-02T16:32:31.919" v="616"/>
          <ac:spMkLst>
            <pc:docMk/>
            <pc:sldMk cId="1320010579" sldId="267"/>
            <ac:spMk id="9" creationId="{37C75C62-42C1-74BA-A0AE-C772F3C88AC3}"/>
          </ac:spMkLst>
        </pc:spChg>
        <pc:spChg chg="mod">
          <ac:chgData name="Lani Lewis" userId="4c78bc5b-421d-4c94-a31d-da9573f100f0" providerId="ADAL" clId="{00DAB163-5D6E-40CE-94CA-A138657969A1}" dt="2023-04-02T16:34:24.979" v="647" actId="1076"/>
          <ac:spMkLst>
            <pc:docMk/>
            <pc:sldMk cId="1320010579" sldId="267"/>
            <ac:spMk id="22" creationId="{40D89616-8C7A-15DA-2723-52E87962906C}"/>
          </ac:spMkLst>
        </pc:spChg>
        <pc:picChg chg="del mod">
          <ac:chgData name="Lani Lewis" userId="4c78bc5b-421d-4c94-a31d-da9573f100f0" providerId="ADAL" clId="{00DAB163-5D6E-40CE-94CA-A138657969A1}" dt="2023-04-02T16:32:00.490" v="613" actId="478"/>
          <ac:picMkLst>
            <pc:docMk/>
            <pc:sldMk cId="1320010579" sldId="267"/>
            <ac:picMk id="3" creationId="{26EF4618-94B7-5E2B-F594-A70318E33066}"/>
          </ac:picMkLst>
        </pc:picChg>
        <pc:picChg chg="add mod">
          <ac:chgData name="Lani Lewis" userId="4c78bc5b-421d-4c94-a31d-da9573f100f0" providerId="ADAL" clId="{00DAB163-5D6E-40CE-94CA-A138657969A1}" dt="2023-04-02T16:34:11.048" v="645" actId="1035"/>
          <ac:picMkLst>
            <pc:docMk/>
            <pc:sldMk cId="1320010579" sldId="267"/>
            <ac:picMk id="4" creationId="{25954E67-3182-31BC-34CB-AE23C4BF0B64}"/>
          </ac:picMkLst>
        </pc:picChg>
        <pc:picChg chg="add del mod">
          <ac:chgData name="Lani Lewis" userId="4c78bc5b-421d-4c94-a31d-da9573f100f0" providerId="ADAL" clId="{00DAB163-5D6E-40CE-94CA-A138657969A1}" dt="2023-04-02T16:33:16.948" v="621" actId="478"/>
          <ac:picMkLst>
            <pc:docMk/>
            <pc:sldMk cId="1320010579" sldId="267"/>
            <ac:picMk id="5" creationId="{245563D5-AF96-D286-5177-28D88E5B27FD}"/>
          </ac:picMkLst>
        </pc:picChg>
        <pc:picChg chg="add del mod">
          <ac:chgData name="Lani Lewis" userId="4c78bc5b-421d-4c94-a31d-da9573f100f0" providerId="ADAL" clId="{00DAB163-5D6E-40CE-94CA-A138657969A1}" dt="2023-04-02T16:33:18.128" v="623" actId="478"/>
          <ac:picMkLst>
            <pc:docMk/>
            <pc:sldMk cId="1320010579" sldId="267"/>
            <ac:picMk id="6" creationId="{781664E3-2063-F6CB-D8CB-EDBE1F28939A}"/>
          </ac:picMkLst>
        </pc:picChg>
      </pc:sldChg>
      <pc:sldChg chg="new del">
        <pc:chgData name="Lani Lewis" userId="4c78bc5b-421d-4c94-a31d-da9573f100f0" providerId="ADAL" clId="{00DAB163-5D6E-40CE-94CA-A138657969A1}" dt="2023-04-02T16:31:07.838" v="610" actId="680"/>
        <pc:sldMkLst>
          <pc:docMk/>
          <pc:sldMk cId="2351859378" sldId="267"/>
        </pc:sldMkLst>
      </pc:sldChg>
      <pc:sldChg chg="addSp delSp modSp add del mod ord">
        <pc:chgData name="Lani Lewis" userId="4c78bc5b-421d-4c94-a31d-da9573f100f0" providerId="ADAL" clId="{00DAB163-5D6E-40CE-94CA-A138657969A1}" dt="2023-04-02T23:06:16.023" v="1471" actId="20578"/>
        <pc:sldMkLst>
          <pc:docMk/>
          <pc:sldMk cId="59386801" sldId="268"/>
        </pc:sldMkLst>
        <pc:spChg chg="mod">
          <ac:chgData name="Lani Lewis" userId="4c78bc5b-421d-4c94-a31d-da9573f100f0" providerId="ADAL" clId="{00DAB163-5D6E-40CE-94CA-A138657969A1}" dt="2023-04-02T16:39:57.771" v="674"/>
          <ac:spMkLst>
            <pc:docMk/>
            <pc:sldMk cId="59386801" sldId="268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16:39:05.069" v="667" actId="478"/>
          <ac:picMkLst>
            <pc:docMk/>
            <pc:sldMk cId="59386801" sldId="268"/>
            <ac:picMk id="3" creationId="{54F7BD74-E07B-82A7-4369-A80D95549A1E}"/>
          </ac:picMkLst>
        </pc:picChg>
        <pc:picChg chg="add mod">
          <ac:chgData name="Lani Lewis" userId="4c78bc5b-421d-4c94-a31d-da9573f100f0" providerId="ADAL" clId="{00DAB163-5D6E-40CE-94CA-A138657969A1}" dt="2023-04-02T16:39:25.927" v="670" actId="14100"/>
          <ac:picMkLst>
            <pc:docMk/>
            <pc:sldMk cId="59386801" sldId="268"/>
            <ac:picMk id="5" creationId="{AABABC67-8F67-52C7-1222-C13C76F4A54D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3563694971" sldId="268"/>
        </pc:sldMkLst>
      </pc:sldChg>
      <pc:sldChg chg="addSp delSp modSp add mod">
        <pc:chgData name="Lani Lewis" userId="4c78bc5b-421d-4c94-a31d-da9573f100f0" providerId="ADAL" clId="{00DAB163-5D6E-40CE-94CA-A138657969A1}" dt="2023-04-02T22:17:22.749" v="963" actId="1036"/>
        <pc:sldMkLst>
          <pc:docMk/>
          <pc:sldMk cId="4059534789" sldId="269"/>
        </pc:sldMkLst>
        <pc:spChg chg="add del mod">
          <ac:chgData name="Lani Lewis" userId="4c78bc5b-421d-4c94-a31d-da9573f100f0" providerId="ADAL" clId="{00DAB163-5D6E-40CE-94CA-A138657969A1}" dt="2023-04-02T17:01:16.829" v="775"/>
          <ac:spMkLst>
            <pc:docMk/>
            <pc:sldMk cId="4059534789" sldId="269"/>
            <ac:spMk id="2" creationId="{93C56449-BE7A-B1C4-71DF-F221A620373A}"/>
          </ac:spMkLst>
        </pc:spChg>
        <pc:spChg chg="add mod">
          <ac:chgData name="Lani Lewis" userId="4c78bc5b-421d-4c94-a31d-da9573f100f0" providerId="ADAL" clId="{00DAB163-5D6E-40CE-94CA-A138657969A1}" dt="2023-04-02T22:17:11.110" v="955" actId="20577"/>
          <ac:spMkLst>
            <pc:docMk/>
            <pc:sldMk cId="4059534789" sldId="269"/>
            <ac:spMk id="3" creationId="{9862C3BA-74F1-56D6-69A7-FD407858942D}"/>
          </ac:spMkLst>
        </pc:spChg>
        <pc:spChg chg="del mod">
          <ac:chgData name="Lani Lewis" userId="4c78bc5b-421d-4c94-a31d-da9573f100f0" providerId="ADAL" clId="{00DAB163-5D6E-40CE-94CA-A138657969A1}" dt="2023-04-02T21:45:53.841" v="834" actId="21"/>
          <ac:spMkLst>
            <pc:docMk/>
            <pc:sldMk cId="4059534789" sldId="269"/>
            <ac:spMk id="18" creationId="{875506E3-C0E9-C14B-A142-EB4BDC538FCD}"/>
          </ac:spMkLst>
        </pc:spChg>
        <pc:spChg chg="mod">
          <ac:chgData name="Lani Lewis" userId="4c78bc5b-421d-4c94-a31d-da9573f100f0" providerId="ADAL" clId="{00DAB163-5D6E-40CE-94CA-A138657969A1}" dt="2023-04-02T22:17:22.749" v="963" actId="1036"/>
          <ac:spMkLst>
            <pc:docMk/>
            <pc:sldMk cId="4059534789" sldId="269"/>
            <ac:spMk id="20" creationId="{B871DC8B-23B7-B682-3D7C-AA4930EFCA36}"/>
          </ac:spMkLst>
        </pc:spChg>
        <pc:spChg chg="mod">
          <ac:chgData name="Lani Lewis" userId="4c78bc5b-421d-4c94-a31d-da9573f100f0" providerId="ADAL" clId="{00DAB163-5D6E-40CE-94CA-A138657969A1}" dt="2023-04-02T21:46:33.315" v="843" actId="1076"/>
          <ac:spMkLst>
            <pc:docMk/>
            <pc:sldMk cId="4059534789" sldId="269"/>
            <ac:spMk id="22" creationId="{40D89616-8C7A-15DA-2723-52E87962906C}"/>
          </ac:spMkLst>
        </pc:spChg>
        <pc:picChg chg="mod">
          <ac:chgData name="Lani Lewis" userId="4c78bc5b-421d-4c94-a31d-da9573f100f0" providerId="ADAL" clId="{00DAB163-5D6E-40CE-94CA-A138657969A1}" dt="2023-04-02T17:00:04.460" v="769" actId="1076"/>
          <ac:picMkLst>
            <pc:docMk/>
            <pc:sldMk cId="4059534789" sldId="269"/>
            <ac:picMk id="14" creationId="{0F6C8914-00F5-F1B6-55C3-593C8DC4327C}"/>
          </ac:picMkLst>
        </pc:picChg>
        <pc:picChg chg="mod">
          <ac:chgData name="Lani Lewis" userId="4c78bc5b-421d-4c94-a31d-da9573f100f0" providerId="ADAL" clId="{00DAB163-5D6E-40CE-94CA-A138657969A1}" dt="2023-04-02T17:00:07.712" v="770" actId="1076"/>
          <ac:picMkLst>
            <pc:docMk/>
            <pc:sldMk cId="4059534789" sldId="269"/>
            <ac:picMk id="15" creationId="{6DF2806F-9A93-BE35-9398-7025B56B83DF}"/>
          </ac:picMkLst>
        </pc:picChg>
        <pc:picChg chg="del">
          <ac:chgData name="Lani Lewis" userId="4c78bc5b-421d-4c94-a31d-da9573f100f0" providerId="ADAL" clId="{00DAB163-5D6E-40CE-94CA-A138657969A1}" dt="2023-04-02T16:59:10.167" v="760" actId="478"/>
          <ac:picMkLst>
            <pc:docMk/>
            <pc:sldMk cId="4059534789" sldId="269"/>
            <ac:picMk id="23" creationId="{1A647FCF-539D-7A60-0423-5D96D9C09574}"/>
          </ac:picMkLst>
        </pc:picChg>
        <pc:picChg chg="del">
          <ac:chgData name="Lani Lewis" userId="4c78bc5b-421d-4c94-a31d-da9573f100f0" providerId="ADAL" clId="{00DAB163-5D6E-40CE-94CA-A138657969A1}" dt="2023-04-02T16:59:11.257" v="761" actId="478"/>
          <ac:picMkLst>
            <pc:docMk/>
            <pc:sldMk cId="4059534789" sldId="269"/>
            <ac:picMk id="24" creationId="{C54A894F-4659-2909-B918-36CE54AAC6D2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2:10:35.363" v="934"/>
        <pc:sldMkLst>
          <pc:docMk/>
          <pc:sldMk cId="2531365058" sldId="270"/>
        </pc:sldMkLst>
        <pc:picChg chg="add del mod">
          <ac:chgData name="Lani Lewis" userId="4c78bc5b-421d-4c94-a31d-da9573f100f0" providerId="ADAL" clId="{00DAB163-5D6E-40CE-94CA-A138657969A1}" dt="2023-04-02T21:44:37.988" v="823"/>
          <ac:picMkLst>
            <pc:docMk/>
            <pc:sldMk cId="2531365058" sldId="270"/>
            <ac:picMk id="2" creationId="{D0A0A2A1-6708-B211-5935-FB6816AC2361}"/>
          </ac:picMkLst>
        </pc:picChg>
        <pc:picChg chg="add">
          <ac:chgData name="Lani Lewis" userId="4c78bc5b-421d-4c94-a31d-da9573f100f0" providerId="ADAL" clId="{00DAB163-5D6E-40CE-94CA-A138657969A1}" dt="2023-04-02T22:10:35.363" v="934"/>
          <ac:picMkLst>
            <pc:docMk/>
            <pc:sldMk cId="2531365058" sldId="270"/>
            <ac:picMk id="3" creationId="{89FADC45-D7E5-EC93-F90C-83B86CBF354C}"/>
          </ac:picMkLst>
        </pc:picChg>
        <pc:picChg chg="del mod">
          <ac:chgData name="Lani Lewis" userId="4c78bc5b-421d-4c94-a31d-da9573f100f0" providerId="ADAL" clId="{00DAB163-5D6E-40CE-94CA-A138657969A1}" dt="2023-04-02T22:10:32.136" v="932" actId="478"/>
          <ac:picMkLst>
            <pc:docMk/>
            <pc:sldMk cId="2531365058" sldId="270"/>
            <ac:picMk id="23" creationId="{1A647FCF-539D-7A60-0423-5D96D9C09574}"/>
          </ac:picMkLst>
        </pc:picChg>
        <pc:picChg chg="del mod">
          <ac:chgData name="Lani Lewis" userId="4c78bc5b-421d-4c94-a31d-da9573f100f0" providerId="ADAL" clId="{00DAB163-5D6E-40CE-94CA-A138657969A1}" dt="2023-04-02T22:10:33.047" v="933" actId="478"/>
          <ac:picMkLst>
            <pc:docMk/>
            <pc:sldMk cId="2531365058" sldId="270"/>
            <ac:picMk id="24" creationId="{C54A894F-4659-2909-B918-36CE54AAC6D2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2:14:44.202" v="936"/>
        <pc:sldMkLst>
          <pc:docMk/>
          <pc:sldMk cId="2527478057" sldId="271"/>
        </pc:sldMkLst>
        <pc:spChg chg="add del">
          <ac:chgData name="Lani Lewis" userId="4c78bc5b-421d-4c94-a31d-da9573f100f0" providerId="ADAL" clId="{00DAB163-5D6E-40CE-94CA-A138657969A1}" dt="2023-04-02T21:44:55.367" v="832"/>
          <ac:spMkLst>
            <pc:docMk/>
            <pc:sldMk cId="2527478057" sldId="271"/>
            <ac:spMk id="2" creationId="{F526A54D-629B-B8E8-7D85-8F8C025BFBFE}"/>
          </ac:spMkLst>
        </pc:spChg>
        <pc:spChg chg="add mod">
          <ac:chgData name="Lani Lewis" userId="4c78bc5b-421d-4c94-a31d-da9573f100f0" providerId="ADAL" clId="{00DAB163-5D6E-40CE-94CA-A138657969A1}" dt="2023-04-02T21:46:15.882" v="841" actId="1036"/>
          <ac:spMkLst>
            <pc:docMk/>
            <pc:sldMk cId="2527478057" sldId="271"/>
            <ac:spMk id="4" creationId="{70615A28-E9EE-B11A-8BD2-5C0A16715C13}"/>
          </ac:spMkLst>
        </pc:spChg>
        <pc:spChg chg="add mod">
          <ac:chgData name="Lani Lewis" userId="4c78bc5b-421d-4c94-a31d-da9573f100f0" providerId="ADAL" clId="{00DAB163-5D6E-40CE-94CA-A138657969A1}" dt="2023-04-02T21:46:48.431" v="862" actId="1076"/>
          <ac:spMkLst>
            <pc:docMk/>
            <pc:sldMk cId="2527478057" sldId="271"/>
            <ac:spMk id="5" creationId="{58D319DE-380A-8689-4A8A-FDD0B3F1852F}"/>
          </ac:spMkLst>
        </pc:spChg>
        <pc:picChg chg="add mod">
          <ac:chgData name="Lani Lewis" userId="4c78bc5b-421d-4c94-a31d-da9573f100f0" providerId="ADAL" clId="{00DAB163-5D6E-40CE-94CA-A138657969A1}" dt="2023-04-02T22:04:41.687" v="930" actId="14100"/>
          <ac:picMkLst>
            <pc:docMk/>
            <pc:sldMk cId="2527478057" sldId="271"/>
            <ac:picMk id="3" creationId="{EBA795E4-920E-A449-3061-914B22E295DA}"/>
          </ac:picMkLst>
        </pc:picChg>
        <pc:picChg chg="add mod">
          <ac:chgData name="Lani Lewis" userId="4c78bc5b-421d-4c94-a31d-da9573f100f0" providerId="ADAL" clId="{00DAB163-5D6E-40CE-94CA-A138657969A1}" dt="2023-04-02T22:04:44.298" v="931" actId="1076"/>
          <ac:picMkLst>
            <pc:docMk/>
            <pc:sldMk cId="2527478057" sldId="271"/>
            <ac:picMk id="6" creationId="{5A2E34AE-8E70-46FA-8CE9-66570517ED0B}"/>
          </ac:picMkLst>
        </pc:picChg>
        <pc:picChg chg="del">
          <ac:chgData name="Lani Lewis" userId="4c78bc5b-421d-4c94-a31d-da9573f100f0" providerId="ADAL" clId="{00DAB163-5D6E-40CE-94CA-A138657969A1}" dt="2023-04-02T21:44:49.508" v="829" actId="478"/>
          <ac:picMkLst>
            <pc:docMk/>
            <pc:sldMk cId="2527478057" sldId="271"/>
            <ac:picMk id="23" creationId="{1A647FCF-539D-7A60-0423-5D96D9C09574}"/>
          </ac:picMkLst>
        </pc:picChg>
        <pc:picChg chg="del">
          <ac:chgData name="Lani Lewis" userId="4c78bc5b-421d-4c94-a31d-da9573f100f0" providerId="ADAL" clId="{00DAB163-5D6E-40CE-94CA-A138657969A1}" dt="2023-04-02T21:44:52.324" v="830" actId="478"/>
          <ac:picMkLst>
            <pc:docMk/>
            <pc:sldMk cId="2527478057" sldId="271"/>
            <ac:picMk id="24" creationId="{C54A894F-4659-2909-B918-36CE54AAC6D2}"/>
          </ac:picMkLst>
        </pc:picChg>
      </pc:sldChg>
      <pc:sldChg chg="addSp delSp modSp add mod ord">
        <pc:chgData name="Lani Lewis" userId="4c78bc5b-421d-4c94-a31d-da9573f100f0" providerId="ADAL" clId="{00DAB163-5D6E-40CE-94CA-A138657969A1}" dt="2023-04-02T22:52:05.868" v="1154" actId="14100"/>
        <pc:sldMkLst>
          <pc:docMk/>
          <pc:sldMk cId="2757337997" sldId="272"/>
        </pc:sldMkLst>
        <pc:spChg chg="add del mod">
          <ac:chgData name="Lani Lewis" userId="4c78bc5b-421d-4c94-a31d-da9573f100f0" providerId="ADAL" clId="{00DAB163-5D6E-40CE-94CA-A138657969A1}" dt="2023-04-02T22:26:52.273" v="980" actId="21"/>
          <ac:spMkLst>
            <pc:docMk/>
            <pc:sldMk cId="2757337997" sldId="272"/>
            <ac:spMk id="4" creationId="{8C368B1E-4FD6-B9B2-DC06-A96BA7211D6A}"/>
          </ac:spMkLst>
        </pc:spChg>
        <pc:spChg chg="add mod">
          <ac:chgData name="Lani Lewis" userId="4c78bc5b-421d-4c94-a31d-da9573f100f0" providerId="ADAL" clId="{00DAB163-5D6E-40CE-94CA-A138657969A1}" dt="2023-04-02T22:34:22.058" v="1128" actId="1076"/>
          <ac:spMkLst>
            <pc:docMk/>
            <pc:sldMk cId="2757337997" sldId="272"/>
            <ac:spMk id="7" creationId="{47E08582-6941-05F6-9EFE-2011A9D5D785}"/>
          </ac:spMkLst>
        </pc:spChg>
        <pc:spChg chg="mod">
          <ac:chgData name="Lani Lewis" userId="4c78bc5b-421d-4c94-a31d-da9573f100f0" providerId="ADAL" clId="{00DAB163-5D6E-40CE-94CA-A138657969A1}" dt="2023-04-02T22:52:05.868" v="1154" actId="14100"/>
          <ac:spMkLst>
            <pc:docMk/>
            <pc:sldMk cId="2757337997" sldId="272"/>
            <ac:spMk id="9" creationId="{37C75C62-42C1-74BA-A0AE-C772F3C88AC3}"/>
          </ac:spMkLst>
        </pc:spChg>
        <pc:picChg chg="add del">
          <ac:chgData name="Lani Lewis" userId="4c78bc5b-421d-4c94-a31d-da9573f100f0" providerId="ADAL" clId="{00DAB163-5D6E-40CE-94CA-A138657969A1}" dt="2023-04-02T21:55:56.353" v="907" actId="21"/>
          <ac:picMkLst>
            <pc:docMk/>
            <pc:sldMk cId="2757337997" sldId="272"/>
            <ac:picMk id="2" creationId="{679782AE-DCF6-548F-E847-DDF994E5A481}"/>
          </ac:picMkLst>
        </pc:picChg>
        <pc:picChg chg="add mod">
          <ac:chgData name="Lani Lewis" userId="4c78bc5b-421d-4c94-a31d-da9573f100f0" providerId="ADAL" clId="{00DAB163-5D6E-40CE-94CA-A138657969A1}" dt="2023-04-02T22:34:16.178" v="1127" actId="1076"/>
          <ac:picMkLst>
            <pc:docMk/>
            <pc:sldMk cId="2757337997" sldId="272"/>
            <ac:picMk id="3" creationId="{7E28F368-A9E2-F324-9D37-08ECB556CF9B}"/>
          </ac:picMkLst>
        </pc:picChg>
        <pc:picChg chg="add del mod">
          <ac:chgData name="Lani Lewis" userId="4c78bc5b-421d-4c94-a31d-da9573f100f0" providerId="ADAL" clId="{00DAB163-5D6E-40CE-94CA-A138657969A1}" dt="2023-04-02T22:33:57.731" v="1125" actId="478"/>
          <ac:picMkLst>
            <pc:docMk/>
            <pc:sldMk cId="2757337997" sldId="272"/>
            <ac:picMk id="5" creationId="{E6326D71-28AF-C2F7-3BF7-113BA7087C03}"/>
          </ac:picMkLst>
        </pc:picChg>
        <pc:picChg chg="del">
          <ac:chgData name="Lani Lewis" userId="4c78bc5b-421d-4c94-a31d-da9573f100f0" providerId="ADAL" clId="{00DAB163-5D6E-40CE-94CA-A138657969A1}" dt="2023-04-02T21:54:23.196" v="884" actId="478"/>
          <ac:picMkLst>
            <pc:docMk/>
            <pc:sldMk cId="2757337997" sldId="272"/>
            <ac:picMk id="25" creationId="{BD6E6C64-0F5A-2A95-22EB-C210BBFA8607}"/>
          </ac:picMkLst>
        </pc:picChg>
        <pc:picChg chg="del">
          <ac:chgData name="Lani Lewis" userId="4c78bc5b-421d-4c94-a31d-da9573f100f0" providerId="ADAL" clId="{00DAB163-5D6E-40CE-94CA-A138657969A1}" dt="2023-04-02T21:54:24.123" v="885" actId="478"/>
          <ac:picMkLst>
            <pc:docMk/>
            <pc:sldMk cId="2757337997" sldId="272"/>
            <ac:picMk id="27" creationId="{3A7E0DC4-3DCD-E1BF-3EC5-87F43FC462BD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2:52:42.860" v="1166" actId="404"/>
        <pc:sldMkLst>
          <pc:docMk/>
          <pc:sldMk cId="2326604438" sldId="273"/>
        </pc:sldMkLst>
        <pc:spChg chg="add mod">
          <ac:chgData name="Lani Lewis" userId="4c78bc5b-421d-4c94-a31d-da9573f100f0" providerId="ADAL" clId="{00DAB163-5D6E-40CE-94CA-A138657969A1}" dt="2023-04-02T22:27:13.025" v="989"/>
          <ac:spMkLst>
            <pc:docMk/>
            <pc:sldMk cId="2326604438" sldId="273"/>
            <ac:spMk id="3" creationId="{62C6D384-0E56-590E-6232-60633186C104}"/>
          </ac:spMkLst>
        </pc:spChg>
        <pc:spChg chg="mod">
          <ac:chgData name="Lani Lewis" userId="4c78bc5b-421d-4c94-a31d-da9573f100f0" providerId="ADAL" clId="{00DAB163-5D6E-40CE-94CA-A138657969A1}" dt="2023-04-02T22:52:42.860" v="1166" actId="404"/>
          <ac:spMkLst>
            <pc:docMk/>
            <pc:sldMk cId="2326604438" sldId="273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2:27:08.979" v="988" actId="1037"/>
          <ac:picMkLst>
            <pc:docMk/>
            <pc:sldMk cId="2326604438" sldId="273"/>
            <ac:picMk id="2" creationId="{46F037AB-DAC6-4297-2A8D-9EE041470CA5}"/>
          </ac:picMkLst>
        </pc:picChg>
        <pc:picChg chg="del">
          <ac:chgData name="Lani Lewis" userId="4c78bc5b-421d-4c94-a31d-da9573f100f0" providerId="ADAL" clId="{00DAB163-5D6E-40CE-94CA-A138657969A1}" dt="2023-04-02T21:56:05.368" v="909" actId="21"/>
          <ac:picMkLst>
            <pc:docMk/>
            <pc:sldMk cId="2326604438" sldId="273"/>
            <ac:picMk id="25" creationId="{BD6E6C64-0F5A-2A95-22EB-C210BBFA8607}"/>
          </ac:picMkLst>
        </pc:picChg>
        <pc:picChg chg="mod">
          <ac:chgData name="Lani Lewis" userId="4c78bc5b-421d-4c94-a31d-da9573f100f0" providerId="ADAL" clId="{00DAB163-5D6E-40CE-94CA-A138657969A1}" dt="2023-04-02T22:27:00.964" v="982" actId="14100"/>
          <ac:picMkLst>
            <pc:docMk/>
            <pc:sldMk cId="2326604438" sldId="273"/>
            <ac:picMk id="27" creationId="{3A7E0DC4-3DCD-E1BF-3EC5-87F43FC462BD}"/>
          </ac:picMkLst>
        </pc:picChg>
      </pc:sldChg>
      <pc:sldChg chg="delSp modSp add mod">
        <pc:chgData name="Lani Lewis" userId="4c78bc5b-421d-4c94-a31d-da9573f100f0" providerId="ADAL" clId="{00DAB163-5D6E-40CE-94CA-A138657969A1}" dt="2023-04-02T22:52:21.075" v="1160" actId="404"/>
        <pc:sldMkLst>
          <pc:docMk/>
          <pc:sldMk cId="1311518204" sldId="274"/>
        </pc:sldMkLst>
        <pc:spChg chg="del">
          <ac:chgData name="Lani Lewis" userId="4c78bc5b-421d-4c94-a31d-da9573f100f0" providerId="ADAL" clId="{00DAB163-5D6E-40CE-94CA-A138657969A1}" dt="2023-04-02T22:33:48.141" v="1121" actId="478"/>
          <ac:spMkLst>
            <pc:docMk/>
            <pc:sldMk cId="1311518204" sldId="274"/>
            <ac:spMk id="7" creationId="{47E08582-6941-05F6-9EFE-2011A9D5D785}"/>
          </ac:spMkLst>
        </pc:spChg>
        <pc:spChg chg="mod">
          <ac:chgData name="Lani Lewis" userId="4c78bc5b-421d-4c94-a31d-da9573f100f0" providerId="ADAL" clId="{00DAB163-5D6E-40CE-94CA-A138657969A1}" dt="2023-04-02T22:52:21.075" v="1160" actId="404"/>
          <ac:spMkLst>
            <pc:docMk/>
            <pc:sldMk cId="1311518204" sldId="274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2:33:45.987" v="1120" actId="478"/>
          <ac:picMkLst>
            <pc:docMk/>
            <pc:sldMk cId="1311518204" sldId="274"/>
            <ac:picMk id="3" creationId="{7E28F368-A9E2-F324-9D37-08ECB556CF9B}"/>
          </ac:picMkLst>
        </pc:picChg>
        <pc:picChg chg="mod">
          <ac:chgData name="Lani Lewis" userId="4c78bc5b-421d-4c94-a31d-da9573f100f0" providerId="ADAL" clId="{00DAB163-5D6E-40CE-94CA-A138657969A1}" dt="2023-04-02T22:33:55.114" v="1124" actId="1076"/>
          <ac:picMkLst>
            <pc:docMk/>
            <pc:sldMk cId="1311518204" sldId="274"/>
            <ac:picMk id="5" creationId="{E6326D71-28AF-C2F7-3BF7-113BA7087C03}"/>
          </ac:picMkLst>
        </pc:picChg>
      </pc:sldChg>
      <pc:sldChg chg="addSp delSp modSp add del mod ord">
        <pc:chgData name="Lani Lewis" userId="4c78bc5b-421d-4c94-a31d-da9573f100f0" providerId="ADAL" clId="{00DAB163-5D6E-40CE-94CA-A138657969A1}" dt="2023-04-02T23:27:38.856" v="1780" actId="1076"/>
        <pc:sldMkLst>
          <pc:docMk/>
          <pc:sldMk cId="92632986" sldId="275"/>
        </pc:sldMkLst>
        <pc:spChg chg="add mod">
          <ac:chgData name="Lani Lewis" userId="4c78bc5b-421d-4c94-a31d-da9573f100f0" providerId="ADAL" clId="{00DAB163-5D6E-40CE-94CA-A138657969A1}" dt="2023-04-02T23:26:50.041" v="1747" actId="20577"/>
          <ac:spMkLst>
            <pc:docMk/>
            <pc:sldMk cId="92632986" sldId="275"/>
            <ac:spMk id="2" creationId="{620BB703-E08D-F850-0F04-C2CD3E0865F2}"/>
          </ac:spMkLst>
        </pc:spChg>
        <pc:spChg chg="add del mod">
          <ac:chgData name="Lani Lewis" userId="4c78bc5b-421d-4c94-a31d-da9573f100f0" providerId="ADAL" clId="{00DAB163-5D6E-40CE-94CA-A138657969A1}" dt="2023-04-02T23:27:34.703" v="1779" actId="478"/>
          <ac:spMkLst>
            <pc:docMk/>
            <pc:sldMk cId="92632986" sldId="275"/>
            <ac:spMk id="3" creationId="{D6207FD6-377A-476A-F984-2CF4D6825E9C}"/>
          </ac:spMkLst>
        </pc:spChg>
        <pc:spChg chg="add mod">
          <ac:chgData name="Lani Lewis" userId="4c78bc5b-421d-4c94-a31d-da9573f100f0" providerId="ADAL" clId="{00DAB163-5D6E-40CE-94CA-A138657969A1}" dt="2023-04-02T23:27:04.080" v="1761" actId="20577"/>
          <ac:spMkLst>
            <pc:docMk/>
            <pc:sldMk cId="92632986" sldId="275"/>
            <ac:spMk id="4" creationId="{E8450157-D7FE-913E-06CB-510C01532EC0}"/>
          </ac:spMkLst>
        </pc:spChg>
        <pc:spChg chg="add mod">
          <ac:chgData name="Lani Lewis" userId="4c78bc5b-421d-4c94-a31d-da9573f100f0" providerId="ADAL" clId="{00DAB163-5D6E-40CE-94CA-A138657969A1}" dt="2023-04-02T23:27:38.856" v="1780" actId="1076"/>
          <ac:spMkLst>
            <pc:docMk/>
            <pc:sldMk cId="92632986" sldId="275"/>
            <ac:spMk id="5" creationId="{6A9C05F7-AD36-DBBC-F8B8-3CDBCFBE3E87}"/>
          </ac:spMkLst>
        </pc:spChg>
        <pc:spChg chg="mod">
          <ac:chgData name="Lani Lewis" userId="4c78bc5b-421d-4c94-a31d-da9573f100f0" providerId="ADAL" clId="{00DAB163-5D6E-40CE-94CA-A138657969A1}" dt="2023-04-02T23:26:25.231" v="1716"/>
          <ac:spMkLst>
            <pc:docMk/>
            <pc:sldMk cId="92632986" sldId="275"/>
            <ac:spMk id="9" creationId="{37C75C62-42C1-74BA-A0AE-C772F3C88AC3}"/>
          </ac:spMkLst>
        </pc:spChg>
        <pc:spChg chg="del">
          <ac:chgData name="Lani Lewis" userId="4c78bc5b-421d-4c94-a31d-da9573f100f0" providerId="ADAL" clId="{00DAB163-5D6E-40CE-94CA-A138657969A1}" dt="2023-04-02T22:53:40.167" v="1171" actId="478"/>
          <ac:spMkLst>
            <pc:docMk/>
            <pc:sldMk cId="92632986" sldId="275"/>
            <ac:spMk id="33" creationId="{2E1E8C8D-3D76-54FE-AF66-E84B35A74FEA}"/>
          </ac:spMkLst>
        </pc:spChg>
        <pc:spChg chg="del">
          <ac:chgData name="Lani Lewis" userId="4c78bc5b-421d-4c94-a31d-da9573f100f0" providerId="ADAL" clId="{00DAB163-5D6E-40CE-94CA-A138657969A1}" dt="2023-04-02T22:53:48.175" v="1173" actId="478"/>
          <ac:spMkLst>
            <pc:docMk/>
            <pc:sldMk cId="92632986" sldId="275"/>
            <ac:spMk id="35" creationId="{458A8A69-93D3-2CB1-5851-46D037BC7341}"/>
          </ac:spMkLst>
        </pc:spChg>
        <pc:picChg chg="del">
          <ac:chgData name="Lani Lewis" userId="4c78bc5b-421d-4c94-a31d-da9573f100f0" providerId="ADAL" clId="{00DAB163-5D6E-40CE-94CA-A138657969A1}" dt="2023-04-02T22:53:44.712" v="1172" actId="478"/>
          <ac:picMkLst>
            <pc:docMk/>
            <pc:sldMk cId="92632986" sldId="275"/>
            <ac:picMk id="32" creationId="{D72770A8-B70B-F08E-1B9F-0626E8FBC69E}"/>
          </ac:picMkLst>
        </pc:picChg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267185387" sldId="275"/>
        </pc:sldMkLst>
      </pc:sldChg>
      <pc:sldChg chg="add del setBg">
        <pc:chgData name="Lani Lewis" userId="4c78bc5b-421d-4c94-a31d-da9573f100f0" providerId="ADAL" clId="{00DAB163-5D6E-40CE-94CA-A138657969A1}" dt="2023-04-02T23:05:29.053" v="1459"/>
        <pc:sldMkLst>
          <pc:docMk/>
          <pc:sldMk cId="70741919" sldId="276"/>
        </pc:sldMkLst>
      </pc:sldChg>
      <pc:sldChg chg="modSp add del mod ord">
        <pc:chgData name="Lani Lewis" userId="4c78bc5b-421d-4c94-a31d-da9573f100f0" providerId="ADAL" clId="{00DAB163-5D6E-40CE-94CA-A138657969A1}" dt="2023-04-02T23:25:54.555" v="1712"/>
        <pc:sldMkLst>
          <pc:docMk/>
          <pc:sldMk cId="3389997595" sldId="276"/>
        </pc:sldMkLst>
        <pc:spChg chg="mod">
          <ac:chgData name="Lani Lewis" userId="4c78bc5b-421d-4c94-a31d-da9573f100f0" providerId="ADAL" clId="{00DAB163-5D6E-40CE-94CA-A138657969A1}" dt="2023-04-02T23:01:50.438" v="1396" actId="313"/>
          <ac:spMkLst>
            <pc:docMk/>
            <pc:sldMk cId="3389997595" sldId="276"/>
            <ac:spMk id="2" creationId="{620BB703-E08D-F850-0F04-C2CD3E0865F2}"/>
          </ac:spMkLst>
        </pc:spChg>
        <pc:spChg chg="mod">
          <ac:chgData name="Lani Lewis" userId="4c78bc5b-421d-4c94-a31d-da9573f100f0" providerId="ADAL" clId="{00DAB163-5D6E-40CE-94CA-A138657969A1}" dt="2023-04-02T23:04:32.319" v="1454" actId="403"/>
          <ac:spMkLst>
            <pc:docMk/>
            <pc:sldMk cId="3389997595" sldId="276"/>
            <ac:spMk id="3" creationId="{D6207FD6-377A-476A-F984-2CF4D6825E9C}"/>
          </ac:spMkLst>
        </pc:spChg>
        <pc:spChg chg="mod">
          <ac:chgData name="Lani Lewis" userId="4c78bc5b-421d-4c94-a31d-da9573f100f0" providerId="ADAL" clId="{00DAB163-5D6E-40CE-94CA-A138657969A1}" dt="2023-04-02T23:00:49.558" v="1395" actId="20577"/>
          <ac:spMkLst>
            <pc:docMk/>
            <pc:sldMk cId="3389997595" sldId="276"/>
            <ac:spMk id="4" creationId="{E8450157-D7FE-913E-06CB-510C01532EC0}"/>
          </ac:spMkLst>
        </pc:spChg>
        <pc:spChg chg="mod">
          <ac:chgData name="Lani Lewis" userId="4c78bc5b-421d-4c94-a31d-da9573f100f0" providerId="ADAL" clId="{00DAB163-5D6E-40CE-94CA-A138657969A1}" dt="2023-04-02T23:03:11.280" v="1438" actId="20577"/>
          <ac:spMkLst>
            <pc:docMk/>
            <pc:sldMk cId="3389997595" sldId="276"/>
            <ac:spMk id="5" creationId="{6A9C05F7-AD36-DBBC-F8B8-3CDBCFBE3E87}"/>
          </ac:spMkLst>
        </pc:spChg>
        <pc:spChg chg="mod">
          <ac:chgData name="Lani Lewis" userId="4c78bc5b-421d-4c94-a31d-da9573f100f0" providerId="ADAL" clId="{00DAB163-5D6E-40CE-94CA-A138657969A1}" dt="2023-04-02T22:59:10.465" v="1360"/>
          <ac:spMkLst>
            <pc:docMk/>
            <pc:sldMk cId="3389997595" sldId="276"/>
            <ac:spMk id="9" creationId="{37C75C62-42C1-74BA-A0AE-C772F3C88AC3}"/>
          </ac:spMkLst>
        </pc:spChg>
      </pc:sldChg>
      <pc:sldChg chg="new del">
        <pc:chgData name="Lani Lewis" userId="4c78bc5b-421d-4c94-a31d-da9573f100f0" providerId="ADAL" clId="{00DAB163-5D6E-40CE-94CA-A138657969A1}" dt="2023-04-02T23:06:40.158" v="1475" actId="680"/>
        <pc:sldMkLst>
          <pc:docMk/>
          <pc:sldMk cId="2562175482" sldId="277"/>
        </pc:sldMkLst>
      </pc:sldChg>
      <pc:sldChg chg="addSp delSp modSp add mod ord">
        <pc:chgData name="Lani Lewis" userId="4c78bc5b-421d-4c94-a31d-da9573f100f0" providerId="ADAL" clId="{00DAB163-5D6E-40CE-94CA-A138657969A1}" dt="2023-04-02T23:39:03.581" v="1808" actId="20577"/>
        <pc:sldMkLst>
          <pc:docMk/>
          <pc:sldMk cId="3901725183" sldId="277"/>
        </pc:sldMkLst>
        <pc:spChg chg="del">
          <ac:chgData name="Lani Lewis" userId="4c78bc5b-421d-4c94-a31d-da9573f100f0" providerId="ADAL" clId="{00DAB163-5D6E-40CE-94CA-A138657969A1}" dt="2023-04-02T23:13:24.599" v="1523" actId="478"/>
          <ac:spMkLst>
            <pc:docMk/>
            <pc:sldMk cId="3901725183" sldId="277"/>
            <ac:spMk id="2" creationId="{620BB703-E08D-F850-0F04-C2CD3E0865F2}"/>
          </ac:spMkLst>
        </pc:spChg>
        <pc:spChg chg="del">
          <ac:chgData name="Lani Lewis" userId="4c78bc5b-421d-4c94-a31d-da9573f100f0" providerId="ADAL" clId="{00DAB163-5D6E-40CE-94CA-A138657969A1}" dt="2023-04-02T23:13:31.160" v="1526" actId="478"/>
          <ac:spMkLst>
            <pc:docMk/>
            <pc:sldMk cId="3901725183" sldId="277"/>
            <ac:spMk id="3" creationId="{D6207FD6-377A-476A-F984-2CF4D6825E9C}"/>
          </ac:spMkLst>
        </pc:spChg>
        <pc:spChg chg="del">
          <ac:chgData name="Lani Lewis" userId="4c78bc5b-421d-4c94-a31d-da9573f100f0" providerId="ADAL" clId="{00DAB163-5D6E-40CE-94CA-A138657969A1}" dt="2023-04-02T23:13:29.864" v="1525" actId="478"/>
          <ac:spMkLst>
            <pc:docMk/>
            <pc:sldMk cId="3901725183" sldId="277"/>
            <ac:spMk id="4" creationId="{E8450157-D7FE-913E-06CB-510C01532EC0}"/>
          </ac:spMkLst>
        </pc:spChg>
        <pc:spChg chg="del">
          <ac:chgData name="Lani Lewis" userId="4c78bc5b-421d-4c94-a31d-da9573f100f0" providerId="ADAL" clId="{00DAB163-5D6E-40CE-94CA-A138657969A1}" dt="2023-04-02T23:13:28.935" v="1524" actId="478"/>
          <ac:spMkLst>
            <pc:docMk/>
            <pc:sldMk cId="3901725183" sldId="277"/>
            <ac:spMk id="5" creationId="{6A9C05F7-AD36-DBBC-F8B8-3CDBCFBE3E87}"/>
          </ac:spMkLst>
        </pc:spChg>
        <pc:spChg chg="add mod">
          <ac:chgData name="Lani Lewis" userId="4c78bc5b-421d-4c94-a31d-da9573f100f0" providerId="ADAL" clId="{00DAB163-5D6E-40CE-94CA-A138657969A1}" dt="2023-04-02T23:14:47.645" v="1595" actId="1076"/>
          <ac:spMkLst>
            <pc:docMk/>
            <pc:sldMk cId="3901725183" sldId="277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03.581" v="1808" actId="20577"/>
          <ac:spMkLst>
            <pc:docMk/>
            <pc:sldMk cId="3901725183" sldId="277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3:14:19.703" v="1548" actId="1036"/>
          <ac:picMkLst>
            <pc:docMk/>
            <pc:sldMk cId="3901725183" sldId="277"/>
            <ac:picMk id="6" creationId="{44B6B6B3-C0B8-9CA8-9C8B-CC8C14837FF6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3:39:30.357" v="1816" actId="20577"/>
        <pc:sldMkLst>
          <pc:docMk/>
          <pc:sldMk cId="1620232106" sldId="278"/>
        </pc:sldMkLst>
        <pc:spChg chg="mod">
          <ac:chgData name="Lani Lewis" userId="4c78bc5b-421d-4c94-a31d-da9573f100f0" providerId="ADAL" clId="{00DAB163-5D6E-40CE-94CA-A138657969A1}" dt="2023-04-02T23:15:17.652" v="1634" actId="20577"/>
          <ac:spMkLst>
            <pc:docMk/>
            <pc:sldMk cId="1620232106" sldId="278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30.357" v="1816" actId="20577"/>
          <ac:spMkLst>
            <pc:docMk/>
            <pc:sldMk cId="1620232106" sldId="278"/>
            <ac:spMk id="9" creationId="{37C75C62-42C1-74BA-A0AE-C772F3C88AC3}"/>
          </ac:spMkLst>
        </pc:spChg>
        <pc:picChg chg="add mod">
          <ac:chgData name="Lani Lewis" userId="4c78bc5b-421d-4c94-a31d-da9573f100f0" providerId="ADAL" clId="{00DAB163-5D6E-40CE-94CA-A138657969A1}" dt="2023-04-02T23:15:37.172" v="1639" actId="1076"/>
          <ac:picMkLst>
            <pc:docMk/>
            <pc:sldMk cId="1620232106" sldId="278"/>
            <ac:picMk id="2" creationId="{F641552B-C3B8-8107-D156-994AD66A8AEB}"/>
          </ac:picMkLst>
        </pc:picChg>
        <pc:picChg chg="del">
          <ac:chgData name="Lani Lewis" userId="4c78bc5b-421d-4c94-a31d-da9573f100f0" providerId="ADAL" clId="{00DAB163-5D6E-40CE-94CA-A138657969A1}" dt="2023-04-02T23:15:21.653" v="1635" actId="478"/>
          <ac:picMkLst>
            <pc:docMk/>
            <pc:sldMk cId="1620232106" sldId="278"/>
            <ac:picMk id="6" creationId="{44B6B6B3-C0B8-9CA8-9C8B-CC8C14837FF6}"/>
          </ac:picMkLst>
        </pc:picChg>
      </pc:sldChg>
      <pc:sldChg chg="addSp delSp modSp add mod">
        <pc:chgData name="Lani Lewis" userId="4c78bc5b-421d-4c94-a31d-da9573f100f0" providerId="ADAL" clId="{00DAB163-5D6E-40CE-94CA-A138657969A1}" dt="2023-04-02T23:39:43.141" v="1824" actId="20577"/>
        <pc:sldMkLst>
          <pc:docMk/>
          <pc:sldMk cId="4209154608" sldId="279"/>
        </pc:sldMkLst>
        <pc:spChg chg="add del">
          <ac:chgData name="Lani Lewis" userId="4c78bc5b-421d-4c94-a31d-da9573f100f0" providerId="ADAL" clId="{00DAB163-5D6E-40CE-94CA-A138657969A1}" dt="2023-04-02T23:15:59.287" v="1643"/>
          <ac:spMkLst>
            <pc:docMk/>
            <pc:sldMk cId="4209154608" sldId="279"/>
            <ac:spMk id="3" creationId="{D6A45F81-F741-C0A2-C054-5F43EBDA6C13}"/>
          </ac:spMkLst>
        </pc:spChg>
        <pc:spChg chg="mod">
          <ac:chgData name="Lani Lewis" userId="4c78bc5b-421d-4c94-a31d-da9573f100f0" providerId="ADAL" clId="{00DAB163-5D6E-40CE-94CA-A138657969A1}" dt="2023-04-02T23:16:25.577" v="1674" actId="1076"/>
          <ac:spMkLst>
            <pc:docMk/>
            <pc:sldMk cId="4209154608" sldId="279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39:43.141" v="1824" actId="20577"/>
          <ac:spMkLst>
            <pc:docMk/>
            <pc:sldMk cId="4209154608" sldId="279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3:15:57.118" v="1641" actId="478"/>
          <ac:picMkLst>
            <pc:docMk/>
            <pc:sldMk cId="4209154608" sldId="279"/>
            <ac:picMk id="2" creationId="{F641552B-C3B8-8107-D156-994AD66A8AEB}"/>
          </ac:picMkLst>
        </pc:picChg>
        <pc:picChg chg="add mod">
          <ac:chgData name="Lani Lewis" userId="4c78bc5b-421d-4c94-a31d-da9573f100f0" providerId="ADAL" clId="{00DAB163-5D6E-40CE-94CA-A138657969A1}" dt="2023-04-02T23:16:08.065" v="1646" actId="1076"/>
          <ac:picMkLst>
            <pc:docMk/>
            <pc:sldMk cId="4209154608" sldId="279"/>
            <ac:picMk id="4" creationId="{240560B6-E1AE-57F6-F0A8-8B6B169393EA}"/>
          </ac:picMkLst>
        </pc:picChg>
      </pc:sldChg>
      <pc:sldChg chg="delSp modSp add del mod">
        <pc:chgData name="Lani Lewis" userId="4c78bc5b-421d-4c94-a31d-da9573f100f0" providerId="ADAL" clId="{00DAB163-5D6E-40CE-94CA-A138657969A1}" dt="2023-04-02T23:28:02.048" v="1784" actId="47"/>
        <pc:sldMkLst>
          <pc:docMk/>
          <pc:sldMk cId="2848390542" sldId="280"/>
        </pc:sldMkLst>
        <pc:spChg chg="del">
          <ac:chgData name="Lani Lewis" userId="4c78bc5b-421d-4c94-a31d-da9573f100f0" providerId="ADAL" clId="{00DAB163-5D6E-40CE-94CA-A138657969A1}" dt="2023-04-02T23:17:32.949" v="1691" actId="478"/>
          <ac:spMkLst>
            <pc:docMk/>
            <pc:sldMk cId="2848390542" sldId="280"/>
            <ac:spMk id="7" creationId="{C5B94CDF-CE85-139E-7956-F780EA63E129}"/>
          </ac:spMkLst>
        </pc:spChg>
        <pc:spChg chg="mod">
          <ac:chgData name="Lani Lewis" userId="4c78bc5b-421d-4c94-a31d-da9573f100f0" providerId="ADAL" clId="{00DAB163-5D6E-40CE-94CA-A138657969A1}" dt="2023-04-02T23:17:28.438" v="1689" actId="20577"/>
          <ac:spMkLst>
            <pc:docMk/>
            <pc:sldMk cId="2848390542" sldId="280"/>
            <ac:spMk id="9" creationId="{37C75C62-42C1-74BA-A0AE-C772F3C88AC3}"/>
          </ac:spMkLst>
        </pc:spChg>
        <pc:picChg chg="del">
          <ac:chgData name="Lani Lewis" userId="4c78bc5b-421d-4c94-a31d-da9573f100f0" providerId="ADAL" clId="{00DAB163-5D6E-40CE-94CA-A138657969A1}" dt="2023-04-02T23:17:30.374" v="1690" actId="478"/>
          <ac:picMkLst>
            <pc:docMk/>
            <pc:sldMk cId="2848390542" sldId="280"/>
            <ac:picMk id="4" creationId="{240560B6-E1AE-57F6-F0A8-8B6B169393EA}"/>
          </ac:picMkLst>
        </pc:picChg>
      </pc:sldChg>
      <pc:sldChg chg="add">
        <pc:chgData name="Lani Lewis" userId="4c78bc5b-421d-4c94-a31d-da9573f100f0" providerId="ADAL" clId="{00DAB163-5D6E-40CE-94CA-A138657969A1}" dt="2023-04-02T23:26:05.412" v="1715" actId="2890"/>
        <pc:sldMkLst>
          <pc:docMk/>
          <pc:sldMk cId="3118854888" sldId="281"/>
        </pc:sldMkLst>
      </pc:sldChg>
      <pc:sldChg chg="addSp delSp modSp add mod ord">
        <pc:chgData name="Lani Lewis" userId="4c78bc5b-421d-4c94-a31d-da9573f100f0" providerId="ADAL" clId="{00DAB163-5D6E-40CE-94CA-A138657969A1}" dt="2023-04-02T23:28:19.970" v="1797" actId="313"/>
        <pc:sldMkLst>
          <pc:docMk/>
          <pc:sldMk cId="2424696967" sldId="282"/>
        </pc:sldMkLst>
        <pc:spChg chg="mod">
          <ac:chgData name="Lani Lewis" userId="4c78bc5b-421d-4c94-a31d-da9573f100f0" providerId="ADAL" clId="{00DAB163-5D6E-40CE-94CA-A138657969A1}" dt="2023-04-02T23:28:19.970" v="1797" actId="313"/>
          <ac:spMkLst>
            <pc:docMk/>
            <pc:sldMk cId="2424696967" sldId="282"/>
            <ac:spMk id="2" creationId="{5FEBF4CC-4544-1227-0C9A-4F561884DE70}"/>
          </ac:spMkLst>
        </pc:spChg>
        <pc:spChg chg="del">
          <ac:chgData name="Lani Lewis" userId="4c78bc5b-421d-4c94-a31d-da9573f100f0" providerId="ADAL" clId="{00DAB163-5D6E-40CE-94CA-A138657969A1}" dt="2023-04-02T23:28:13.467" v="1795" actId="478"/>
          <ac:spMkLst>
            <pc:docMk/>
            <pc:sldMk cId="2424696967" sldId="282"/>
            <ac:spMk id="3" creationId="{BE737935-B1B5-6D12-F7B9-293B4A78C0F3}"/>
          </ac:spMkLst>
        </pc:spChg>
        <pc:spChg chg="add del mod">
          <ac:chgData name="Lani Lewis" userId="4c78bc5b-421d-4c94-a31d-da9573f100f0" providerId="ADAL" clId="{00DAB163-5D6E-40CE-94CA-A138657969A1}" dt="2023-04-02T23:28:15.970" v="1796" actId="478"/>
          <ac:spMkLst>
            <pc:docMk/>
            <pc:sldMk cId="2424696967" sldId="282"/>
            <ac:spMk id="5" creationId="{04498830-165A-3B05-2692-9FCE6B807F85}"/>
          </ac:spMkLst>
        </pc:spChg>
      </pc:sldChg>
      <pc:sldChg chg="add ord">
        <pc:chgData name="Lani Lewis" userId="4c78bc5b-421d-4c94-a31d-da9573f100f0" providerId="ADAL" clId="{00DAB163-5D6E-40CE-94CA-A138657969A1}" dt="2023-04-02T23:37:45.300" v="1800"/>
        <pc:sldMkLst>
          <pc:docMk/>
          <pc:sldMk cId="1337760651" sldId="283"/>
        </pc:sldMkLst>
      </pc:sldChg>
    </pc:docChg>
  </pc:docChgLst>
  <pc:docChgLst>
    <pc:chgData name="Lani Lewis" userId="4c78bc5b-421d-4c94-a31d-da9573f100f0" providerId="ADAL" clId="{D0F9469B-D2C3-4921-9A78-231F3D9D8A85}"/>
    <pc:docChg chg="undo redo custSel addSld delSld modSld sldOrd">
      <pc:chgData name="Lani Lewis" userId="4c78bc5b-421d-4c94-a31d-da9573f100f0" providerId="ADAL" clId="{D0F9469B-D2C3-4921-9A78-231F3D9D8A85}" dt="2023-04-15T15:45:28.500" v="61"/>
      <pc:docMkLst>
        <pc:docMk/>
      </pc:docMkLst>
      <pc:sldChg chg="addSp modSp mod">
        <pc:chgData name="Lani Lewis" userId="4c78bc5b-421d-4c94-a31d-da9573f100f0" providerId="ADAL" clId="{D0F9469B-D2C3-4921-9A78-231F3D9D8A85}" dt="2023-04-15T14:57:06.135" v="30" actId="1076"/>
        <pc:sldMkLst>
          <pc:docMk/>
          <pc:sldMk cId="1461628771" sldId="259"/>
        </pc:sldMkLst>
        <pc:spChg chg="add mod">
          <ac:chgData name="Lani Lewis" userId="4c78bc5b-421d-4c94-a31d-da9573f100f0" providerId="ADAL" clId="{D0F9469B-D2C3-4921-9A78-231F3D9D8A85}" dt="2023-04-15T14:56:25.528" v="26" actId="1076"/>
          <ac:spMkLst>
            <pc:docMk/>
            <pc:sldMk cId="1461628771" sldId="259"/>
            <ac:spMk id="2" creationId="{15200842-F657-34B9-7646-9DC16F3F57B8}"/>
          </ac:spMkLst>
        </pc:spChg>
        <pc:spChg chg="mod">
          <ac:chgData name="Lani Lewis" userId="4c78bc5b-421d-4c94-a31d-da9573f100f0" providerId="ADAL" clId="{D0F9469B-D2C3-4921-9A78-231F3D9D8A85}" dt="2023-04-15T14:56:17.887" v="25" actId="1076"/>
          <ac:spMkLst>
            <pc:docMk/>
            <pc:sldMk cId="1461628771" sldId="259"/>
            <ac:spMk id="4" creationId="{F63536AF-9157-A484-4B79-ED54A3603C72}"/>
          </ac:spMkLst>
        </pc:spChg>
        <pc:spChg chg="mod">
          <ac:chgData name="Lani Lewis" userId="4c78bc5b-421d-4c94-a31d-da9573f100f0" providerId="ADAL" clId="{D0F9469B-D2C3-4921-9A78-231F3D9D8A85}" dt="2023-04-15T14:56:33.071" v="27" actId="1076"/>
          <ac:spMkLst>
            <pc:docMk/>
            <pc:sldMk cId="1461628771" sldId="259"/>
            <ac:spMk id="5" creationId="{6835EFCC-9F52-360F-6E8A-BE4A224CD967}"/>
          </ac:spMkLst>
        </pc:spChg>
        <pc:spChg chg="mod">
          <ac:chgData name="Lani Lewis" userId="4c78bc5b-421d-4c94-a31d-da9573f100f0" providerId="ADAL" clId="{D0F9469B-D2C3-4921-9A78-231F3D9D8A85}" dt="2023-04-15T14:56:38.959" v="28" actId="1076"/>
          <ac:spMkLst>
            <pc:docMk/>
            <pc:sldMk cId="1461628771" sldId="259"/>
            <ac:spMk id="7" creationId="{86A9548B-C9A9-AAFF-5CC6-CF70C1FFD2E8}"/>
          </ac:spMkLst>
        </pc:spChg>
        <pc:spChg chg="mod">
          <ac:chgData name="Lani Lewis" userId="4c78bc5b-421d-4c94-a31d-da9573f100f0" providerId="ADAL" clId="{D0F9469B-D2C3-4921-9A78-231F3D9D8A85}" dt="2023-04-15T14:56:52.931" v="29" actId="1076"/>
          <ac:spMkLst>
            <pc:docMk/>
            <pc:sldMk cId="1461628771" sldId="259"/>
            <ac:spMk id="8" creationId="{EB50F90C-D303-9237-19CB-51476AC53A5F}"/>
          </ac:spMkLst>
        </pc:spChg>
        <pc:spChg chg="mod">
          <ac:chgData name="Lani Lewis" userId="4c78bc5b-421d-4c94-a31d-da9573f100f0" providerId="ADAL" clId="{D0F9469B-D2C3-4921-9A78-231F3D9D8A85}" dt="2023-04-15T14:57:06.135" v="30" actId="1076"/>
          <ac:spMkLst>
            <pc:docMk/>
            <pc:sldMk cId="1461628771" sldId="259"/>
            <ac:spMk id="9" creationId="{846852CB-380D-B664-A47B-650BDF129A1D}"/>
          </ac:spMkLst>
        </pc:spChg>
      </pc:sldChg>
      <pc:sldChg chg="addSp modSp mod">
        <pc:chgData name="Lani Lewis" userId="4c78bc5b-421d-4c94-a31d-da9573f100f0" providerId="ADAL" clId="{D0F9469B-D2C3-4921-9A78-231F3D9D8A85}" dt="2023-04-15T15:44:10.709" v="58" actId="1076"/>
        <pc:sldMkLst>
          <pc:docMk/>
          <pc:sldMk cId="2531365058" sldId="270"/>
        </pc:sldMkLst>
        <pc:spChg chg="add mod">
          <ac:chgData name="Lani Lewis" userId="4c78bc5b-421d-4c94-a31d-da9573f100f0" providerId="ADAL" clId="{D0F9469B-D2C3-4921-9A78-231F3D9D8A85}" dt="2023-04-15T15:44:10.709" v="58" actId="1076"/>
          <ac:spMkLst>
            <pc:docMk/>
            <pc:sldMk cId="2531365058" sldId="270"/>
            <ac:spMk id="2" creationId="{3841052A-F06D-9DB9-FAB6-A2FD38FBE123}"/>
          </ac:spMkLst>
        </pc:spChg>
      </pc:sldChg>
      <pc:sldChg chg="ord">
        <pc:chgData name="Lani Lewis" userId="4c78bc5b-421d-4c94-a31d-da9573f100f0" providerId="ADAL" clId="{D0F9469B-D2C3-4921-9A78-231F3D9D8A85}" dt="2023-04-15T15:45:28.500" v="61"/>
        <pc:sldMkLst>
          <pc:docMk/>
          <pc:sldMk cId="2424696967" sldId="282"/>
        </pc:sldMkLst>
      </pc:sldChg>
      <pc:sldChg chg="del">
        <pc:chgData name="Lani Lewis" userId="4c78bc5b-421d-4c94-a31d-da9573f100f0" providerId="ADAL" clId="{D0F9469B-D2C3-4921-9A78-231F3D9D8A85}" dt="2023-04-15T15:44:50.108" v="59" actId="47"/>
        <pc:sldMkLst>
          <pc:docMk/>
          <pc:sldMk cId="1337760651" sldId="283"/>
        </pc:sldMkLst>
      </pc:sldChg>
      <pc:sldChg chg="new del">
        <pc:chgData name="Lani Lewis" userId="4c78bc5b-421d-4c94-a31d-da9573f100f0" providerId="ADAL" clId="{D0F9469B-D2C3-4921-9A78-231F3D9D8A85}" dt="2023-04-15T15:14:27.870" v="32" actId="680"/>
        <pc:sldMkLst>
          <pc:docMk/>
          <pc:sldMk cId="560105749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FF3B-A326-40F4-A949-D9DB26B0E0C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B607-A000-42B2-9CAF-24BF7FF93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urdueglobal.edu/education-partnerships/generational-workforce-differences-infographic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rketingartfully.com/customer-demographics-age-ranges-number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dueglobal.edu/education-partnerships/generational-workforce-differences-infograph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Frito Lay Employee Attrition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7935-B1B5-6D12-F7B9-293B4A78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6134"/>
          </a:xfrm>
        </p:spPr>
        <p:txBody>
          <a:bodyPr/>
          <a:lstStyle/>
          <a:p>
            <a:r>
              <a:rPr lang="en-US" dirty="0"/>
              <a:t>Lani Lewis</a:t>
            </a:r>
          </a:p>
          <a:p>
            <a:r>
              <a:rPr lang="en-US" dirty="0"/>
              <a:t>SMU | 2023</a:t>
            </a:r>
          </a:p>
        </p:txBody>
      </p:sp>
    </p:spTree>
    <p:extLst>
      <p:ext uri="{BB962C8B-B14F-4D97-AF65-F5344CB8AC3E}">
        <p14:creationId xmlns:p14="http://schemas.microsoft.com/office/powerpoint/2010/main" val="423628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6C8914-00F5-F1B6-55C3-593C8DC4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" y="1667053"/>
            <a:ext cx="5710012" cy="3523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F2806F-9A93-BE35-9398-7025B56B8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74" y="1667053"/>
            <a:ext cx="5711688" cy="35249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71DC8B-23B7-B682-3D7C-AA4930EFCA36}"/>
              </a:ext>
            </a:extLst>
          </p:cNvPr>
          <p:cNvSpPr txBox="1"/>
          <p:nvPr/>
        </p:nvSpPr>
        <p:spPr>
          <a:xfrm>
            <a:off x="3335568" y="1078446"/>
            <a:ext cx="5711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Expect their competence and skills to be respected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3335568" y="6653673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2C3BA-74F1-56D6-69A7-FD407858942D}"/>
              </a:ext>
            </a:extLst>
          </p:cNvPr>
          <p:cNvSpPr/>
          <p:nvPr/>
        </p:nvSpPr>
        <p:spPr>
          <a:xfrm>
            <a:off x="4472609" y="5516237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Avoid Burnout</a:t>
            </a:r>
          </a:p>
        </p:txBody>
      </p:sp>
    </p:spTree>
    <p:extLst>
      <p:ext uri="{BB962C8B-B14F-4D97-AF65-F5344CB8AC3E}">
        <p14:creationId xmlns:p14="http://schemas.microsoft.com/office/powerpoint/2010/main" val="405953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7BD74-E07B-82A7-4369-A80D9554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59" y="1473614"/>
            <a:ext cx="10253332" cy="391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FC640-4846-D6B9-45B8-28126B145F51}"/>
              </a:ext>
            </a:extLst>
          </p:cNvPr>
          <p:cNvSpPr txBox="1"/>
          <p:nvPr/>
        </p:nvSpPr>
        <p:spPr>
          <a:xfrm>
            <a:off x="1028012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Z | 2001 to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FC640-4846-D6B9-45B8-28126B145F51}"/>
              </a:ext>
            </a:extLst>
          </p:cNvPr>
          <p:cNvSpPr txBox="1"/>
          <p:nvPr/>
        </p:nvSpPr>
        <p:spPr>
          <a:xfrm>
            <a:off x="1028012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ABC67-8F67-52C7-1222-C13C76F4A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53" y="1412978"/>
            <a:ext cx="10363200" cy="40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2770A8-B70B-F08E-1B9F-0626E8FB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596884"/>
            <a:ext cx="6667500" cy="4114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1E8C8D-3D76-54FE-AF66-E84B35A74FEA}"/>
              </a:ext>
            </a:extLst>
          </p:cNvPr>
          <p:cNvSpPr txBox="1"/>
          <p:nvPr/>
        </p:nvSpPr>
        <p:spPr>
          <a:xfrm>
            <a:off x="4626334" y="1085874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From Home Options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A8A69-93D3-2CB1-5851-46D037BC7341}"/>
              </a:ext>
            </a:extLst>
          </p:cNvPr>
          <p:cNvSpPr txBox="1"/>
          <p:nvPr/>
        </p:nvSpPr>
        <p:spPr>
          <a:xfrm>
            <a:off x="371062" y="6503213"/>
            <a:ext cx="114631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</p:spTree>
    <p:extLst>
      <p:ext uri="{BB962C8B-B14F-4D97-AF65-F5344CB8AC3E}">
        <p14:creationId xmlns:p14="http://schemas.microsoft.com/office/powerpoint/2010/main" val="188532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45774" y="297866"/>
            <a:ext cx="1191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8F368-A9E2-F324-9D37-08ECB556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23" y="1460207"/>
            <a:ext cx="6381353" cy="393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08582-6941-05F6-9EFE-2011A9D5D785}"/>
              </a:ext>
            </a:extLst>
          </p:cNvPr>
          <p:cNvSpPr txBox="1"/>
          <p:nvPr/>
        </p:nvSpPr>
        <p:spPr>
          <a:xfrm>
            <a:off x="4810538" y="1008481"/>
            <a:ext cx="2570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“Loyal to Colleagues”</a:t>
            </a:r>
          </a:p>
        </p:txBody>
      </p:sp>
    </p:spTree>
    <p:extLst>
      <p:ext uri="{BB962C8B-B14F-4D97-AF65-F5344CB8AC3E}">
        <p14:creationId xmlns:p14="http://schemas.microsoft.com/office/powerpoint/2010/main" val="275733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225287" y="297866"/>
            <a:ext cx="11741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26D71-28AF-C2F7-3BF7-113BA708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81" y="1451848"/>
            <a:ext cx="6407438" cy="39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291548" y="297866"/>
            <a:ext cx="1175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 &amp; Generation Z | 2001 to 2020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7E0DC4-3DCD-E1BF-3EC5-87F43FC4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" y="1496350"/>
            <a:ext cx="5812275" cy="35870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F037AB-DAC6-4297-2A8D-9EE041470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97" y="1496350"/>
            <a:ext cx="5813602" cy="35870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6D384-0E56-590E-6232-60633186C104}"/>
              </a:ext>
            </a:extLst>
          </p:cNvPr>
          <p:cNvSpPr/>
          <p:nvPr/>
        </p:nvSpPr>
        <p:spPr>
          <a:xfrm>
            <a:off x="4472609" y="5765004"/>
            <a:ext cx="3246781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Growth is Key</a:t>
            </a:r>
          </a:p>
        </p:txBody>
      </p:sp>
    </p:spTree>
    <p:extLst>
      <p:ext uri="{BB962C8B-B14F-4D97-AF65-F5344CB8AC3E}">
        <p14:creationId xmlns:p14="http://schemas.microsoft.com/office/powerpoint/2010/main" val="232660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469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6B6B3-C0B8-9CA8-9C8B-CC8C14837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30" y="1411352"/>
            <a:ext cx="8493139" cy="5241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4943061" y="917495"/>
            <a:ext cx="27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and Training </a:t>
            </a:r>
          </a:p>
        </p:txBody>
      </p:sp>
    </p:spTree>
    <p:extLst>
      <p:ext uri="{BB962C8B-B14F-4D97-AF65-F5344CB8AC3E}">
        <p14:creationId xmlns:p14="http://schemas.microsoft.com/office/powerpoint/2010/main" val="390172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4943061" y="917495"/>
            <a:ext cx="29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From Home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41552B-C3B8-8107-D156-994AD66A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84" y="1431410"/>
            <a:ext cx="8310432" cy="51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536AF-9157-A484-4B79-ED54A3603C72}"/>
              </a:ext>
            </a:extLst>
          </p:cNvPr>
          <p:cNvSpPr/>
          <p:nvPr/>
        </p:nvSpPr>
        <p:spPr>
          <a:xfrm>
            <a:off x="4499314" y="847576"/>
            <a:ext cx="3193367" cy="129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“55,000 dedicated Frito-Lay employees”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5EFCC-9F52-360F-6E8A-BE4A224CD967}"/>
              </a:ext>
            </a:extLst>
          </p:cNvPr>
          <p:cNvSpPr/>
          <p:nvPr/>
        </p:nvSpPr>
        <p:spPr>
          <a:xfrm>
            <a:off x="274320" y="1807697"/>
            <a:ext cx="3530990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ourishing a diverse workplace”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9548B-C9A9-AAFF-5CC6-CF70C1FFD2E8}"/>
              </a:ext>
            </a:extLst>
          </p:cNvPr>
          <p:cNvSpPr/>
          <p:nvPr/>
        </p:nvSpPr>
        <p:spPr>
          <a:xfrm>
            <a:off x="8386685" y="2141803"/>
            <a:ext cx="2466534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urpose-driven work”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0F90C-D303-9237-19CB-51476AC53A5F}"/>
              </a:ext>
            </a:extLst>
          </p:cNvPr>
          <p:cNvSpPr/>
          <p:nvPr/>
        </p:nvSpPr>
        <p:spPr>
          <a:xfrm>
            <a:off x="2806503" y="4441357"/>
            <a:ext cx="1997613" cy="62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ompetitive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ay”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52CB-380D-B664-A47B-650BDF129A1D}"/>
              </a:ext>
            </a:extLst>
          </p:cNvPr>
          <p:cNvSpPr/>
          <p:nvPr/>
        </p:nvSpPr>
        <p:spPr>
          <a:xfrm>
            <a:off x="9755939" y="4754363"/>
            <a:ext cx="2194560" cy="6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xcellent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enefits”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2A37B-4CCC-4C84-3C88-B05B72948741}"/>
              </a:ext>
            </a:extLst>
          </p:cNvPr>
          <p:cNvSpPr txBox="1"/>
          <p:nvPr/>
        </p:nvSpPr>
        <p:spPr>
          <a:xfrm>
            <a:off x="3970019" y="6377911"/>
            <a:ext cx="425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https://www.fritolayemployment.com/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00842-F657-34B9-7646-9DC16F3F57B8}"/>
              </a:ext>
            </a:extLst>
          </p:cNvPr>
          <p:cNvSpPr/>
          <p:nvPr/>
        </p:nvSpPr>
        <p:spPr>
          <a:xfrm>
            <a:off x="5035823" y="3273287"/>
            <a:ext cx="2120347" cy="80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461628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Mixed Generational Job Role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94CDF-CE85-139E-7956-F780EA63E129}"/>
              </a:ext>
            </a:extLst>
          </p:cNvPr>
          <p:cNvSpPr txBox="1"/>
          <p:nvPr/>
        </p:nvSpPr>
        <p:spPr>
          <a:xfrm>
            <a:off x="5351429" y="890639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560B6-E1AE-57F6-F0A8-8B6B1693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683" y="1424608"/>
            <a:ext cx="8578634" cy="52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Build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Growth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4644886" y="5412495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Life Balance</a:t>
            </a:r>
          </a:p>
        </p:txBody>
      </p:sp>
    </p:spTree>
    <p:extLst>
      <p:ext uri="{BB962C8B-B14F-4D97-AF65-F5344CB8AC3E}">
        <p14:creationId xmlns:p14="http://schemas.microsoft.com/office/powerpoint/2010/main" val="9263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Millennials | 1981 to 2000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Want to be “apart” of the change!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07FD6-377A-476A-F984-2CF4D6825E9C}"/>
              </a:ext>
            </a:extLst>
          </p:cNvPr>
          <p:cNvSpPr/>
          <p:nvPr/>
        </p:nvSpPr>
        <p:spPr>
          <a:xfrm>
            <a:off x="7924800" y="4916557"/>
            <a:ext cx="343231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Welcome Challenges and Personal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“More then a Number”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1736031" y="4916556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 and Coming Managers</a:t>
            </a:r>
          </a:p>
        </p:txBody>
      </p:sp>
    </p:spTree>
    <p:extLst>
      <p:ext uri="{BB962C8B-B14F-4D97-AF65-F5344CB8AC3E}">
        <p14:creationId xmlns:p14="http://schemas.microsoft.com/office/powerpoint/2010/main" val="311885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172278" y="297866"/>
            <a:ext cx="1201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Z | 2001 to 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BB703-E08D-F850-0F04-C2CD3E0865F2}"/>
              </a:ext>
            </a:extLst>
          </p:cNvPr>
          <p:cNvSpPr/>
          <p:nvPr/>
        </p:nvSpPr>
        <p:spPr>
          <a:xfrm>
            <a:off x="1073426" y="1363295"/>
            <a:ext cx="3326296" cy="110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Need Engagement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07FD6-377A-476A-F984-2CF4D6825E9C}"/>
              </a:ext>
            </a:extLst>
          </p:cNvPr>
          <p:cNvSpPr/>
          <p:nvPr/>
        </p:nvSpPr>
        <p:spPr>
          <a:xfrm>
            <a:off x="7924800" y="4916557"/>
            <a:ext cx="3432313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Power of 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50157-D7FE-913E-06CB-510C01532EC0}"/>
              </a:ext>
            </a:extLst>
          </p:cNvPr>
          <p:cNvSpPr/>
          <p:nvPr/>
        </p:nvSpPr>
        <p:spPr>
          <a:xfrm>
            <a:off x="8534400" y="1363295"/>
            <a:ext cx="3114261" cy="123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Agile Ideology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C05F7-AD36-DBBC-F8B8-3CDBCFBE3E87}"/>
              </a:ext>
            </a:extLst>
          </p:cNvPr>
          <p:cNvSpPr/>
          <p:nvPr/>
        </p:nvSpPr>
        <p:spPr>
          <a:xfrm>
            <a:off x="1736031" y="4916556"/>
            <a:ext cx="307450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Encompass Diversity </a:t>
            </a:r>
          </a:p>
        </p:txBody>
      </p:sp>
    </p:spTree>
    <p:extLst>
      <p:ext uri="{BB962C8B-B14F-4D97-AF65-F5344CB8AC3E}">
        <p14:creationId xmlns:p14="http://schemas.microsoft.com/office/powerpoint/2010/main" val="33899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F4CC-4544-1227-0C9A-4F561884D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37935-B1B5-6D12-F7B9-293B4A78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6134"/>
          </a:xfrm>
        </p:spPr>
        <p:txBody>
          <a:bodyPr/>
          <a:lstStyle/>
          <a:p>
            <a:r>
              <a:rPr lang="en-US" dirty="0"/>
              <a:t>Lani.k.Lewis@gmail.com</a:t>
            </a:r>
          </a:p>
          <a:p>
            <a:r>
              <a:rPr lang="en-US" dirty="0"/>
              <a:t>Git Repo: </a:t>
            </a:r>
          </a:p>
        </p:txBody>
      </p:sp>
    </p:spTree>
    <p:extLst>
      <p:ext uri="{BB962C8B-B14F-4D97-AF65-F5344CB8AC3E}">
        <p14:creationId xmlns:p14="http://schemas.microsoft.com/office/powerpoint/2010/main" val="12347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BA45B-5BFC-0BB7-77C7-C895EB8C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2" y="1155947"/>
            <a:ext cx="8841456" cy="5456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Longevity of Frito Lay Employees by Job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C5EF5-8546-C9F4-B6E6-B4243FA5CD67}"/>
              </a:ext>
            </a:extLst>
          </p:cNvPr>
          <p:cNvSpPr/>
          <p:nvPr/>
        </p:nvSpPr>
        <p:spPr>
          <a:xfrm>
            <a:off x="146611" y="5966058"/>
            <a:ext cx="227896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7-Year Average</a:t>
            </a:r>
          </a:p>
        </p:txBody>
      </p:sp>
    </p:spTree>
    <p:extLst>
      <p:ext uri="{BB962C8B-B14F-4D97-AF65-F5344CB8AC3E}">
        <p14:creationId xmlns:p14="http://schemas.microsoft.com/office/powerpoint/2010/main" val="118299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2C4AD-F8D5-8816-A7F4-251E4256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42" y="1151963"/>
            <a:ext cx="8996516" cy="5552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Age Matters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896C2-98EB-6489-F4DF-C033515AFCB3}"/>
              </a:ext>
            </a:extLst>
          </p:cNvPr>
          <p:cNvSpPr/>
          <p:nvPr/>
        </p:nvSpPr>
        <p:spPr>
          <a:xfrm>
            <a:off x="225288" y="6244336"/>
            <a:ext cx="2133600" cy="45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Age is 37</a:t>
            </a:r>
          </a:p>
        </p:txBody>
      </p:sp>
    </p:spTree>
    <p:extLst>
      <p:ext uri="{BB962C8B-B14F-4D97-AF65-F5344CB8AC3E}">
        <p14:creationId xmlns:p14="http://schemas.microsoft.com/office/powerpoint/2010/main" val="23668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C6CD3B-667A-6960-B0CE-E18FAC0787AB}"/>
              </a:ext>
            </a:extLst>
          </p:cNvPr>
          <p:cNvSpPr txBox="1"/>
          <p:nvPr/>
        </p:nvSpPr>
        <p:spPr>
          <a:xfrm>
            <a:off x="745588" y="337623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Generational Understanding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9B9ED-C40E-A96D-E8BE-A50D2745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77" y="1159386"/>
            <a:ext cx="6663506" cy="4115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52D19-C09A-E923-E430-FC54FC03E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17" y="1464350"/>
            <a:ext cx="4999153" cy="221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9623E-6CA3-F87B-E6D9-9115BDC01811}"/>
              </a:ext>
            </a:extLst>
          </p:cNvPr>
          <p:cNvSpPr txBox="1"/>
          <p:nvPr/>
        </p:nvSpPr>
        <p:spPr>
          <a:xfrm>
            <a:off x="0" y="6335711"/>
            <a:ext cx="763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https://marketingartfully.com/customer-demographics-age-ranges-numbers/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Generational Understanding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757311" y="6372358"/>
            <a:ext cx="1082508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F4618-94B7-5E2B-F594-A70318E3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655" y="1117199"/>
            <a:ext cx="8534400" cy="50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89616-8C7A-15DA-2723-52E87962906C}"/>
              </a:ext>
            </a:extLst>
          </p:cNvPr>
          <p:cNvSpPr txBox="1"/>
          <p:nvPr/>
        </p:nvSpPr>
        <p:spPr>
          <a:xfrm>
            <a:off x="971259" y="6372358"/>
            <a:ext cx="101359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https://www.purdueglobal.edu/education-partnerships/generational-workforce-differences-infographic/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4E67-3182-31BC-34CB-AE23C4BF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25" y="1585364"/>
            <a:ext cx="9931645" cy="38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1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95E4-920E-A449-3061-914B22E2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77" y="1660263"/>
            <a:ext cx="5724941" cy="3533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15A28-E9EE-B11A-8BD2-5C0A16715C13}"/>
              </a:ext>
            </a:extLst>
          </p:cNvPr>
          <p:cNvSpPr txBox="1"/>
          <p:nvPr/>
        </p:nvSpPr>
        <p:spPr>
          <a:xfrm>
            <a:off x="4422678" y="1086740"/>
            <a:ext cx="398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Career is part of their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19DE-380A-8689-4A8A-FDD0B3F1852F}"/>
              </a:ext>
            </a:extLst>
          </p:cNvPr>
          <p:cNvSpPr txBox="1"/>
          <p:nvPr/>
        </p:nvSpPr>
        <p:spPr>
          <a:xfrm>
            <a:off x="2941982" y="6587719"/>
            <a:ext cx="63080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https://www.shrm.org/resourcesandtools/hr-topics/global-hr/pages/generational-mindsets-affect-workforce.aspx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E34AE-8E70-46FA-8CE9-66570517E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84" y="1660263"/>
            <a:ext cx="5724940" cy="35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C75C62-42C1-74BA-A0AE-C772F3C88AC3}"/>
              </a:ext>
            </a:extLst>
          </p:cNvPr>
          <p:cNvSpPr txBox="1"/>
          <p:nvPr/>
        </p:nvSpPr>
        <p:spPr>
          <a:xfrm>
            <a:off x="757311" y="297866"/>
            <a:ext cx="106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Generation X | 1965 - 1980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ADC45-D7E5-EC93-F90C-83B86CBF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41052A-F06D-9DB9-FAB6-A2FD38FBE123}"/>
              </a:ext>
            </a:extLst>
          </p:cNvPr>
          <p:cNvSpPr/>
          <p:nvPr/>
        </p:nvSpPr>
        <p:spPr>
          <a:xfrm>
            <a:off x="5400261" y="5618921"/>
            <a:ext cx="1391478" cy="808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 Years Average</a:t>
            </a:r>
          </a:p>
        </p:txBody>
      </p:sp>
    </p:spTree>
    <p:extLst>
      <p:ext uri="{BB962C8B-B14F-4D97-AF65-F5344CB8AC3E}">
        <p14:creationId xmlns:p14="http://schemas.microsoft.com/office/powerpoint/2010/main" val="25313650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8a4925a9-fd8e-4866-b31c-f719fb05dce6}" enabled="0" method="" siteId="{8a4925a9-fd8e-4866-b31c-f719fb05dce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1276</TotalTime>
  <Words>390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Rounded MT Bold</vt:lpstr>
      <vt:lpstr>Calibri</vt:lpstr>
      <vt:lpstr>Calibri Light</vt:lpstr>
      <vt:lpstr>Rockwell</vt:lpstr>
      <vt:lpstr>Wingdings</vt:lpstr>
      <vt:lpstr>Atlas</vt:lpstr>
      <vt:lpstr>Frito Lay Employee Attrition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 Employee Attrition Review</dc:title>
  <dc:creator>Lani Lewis</dc:creator>
  <cp:lastModifiedBy>Lani Lewis</cp:lastModifiedBy>
  <cp:revision>1</cp:revision>
  <dcterms:created xsi:type="dcterms:W3CDTF">2023-04-02T03:13:02Z</dcterms:created>
  <dcterms:modified xsi:type="dcterms:W3CDTF">2023-04-15T15:45:37Z</dcterms:modified>
</cp:coreProperties>
</file>