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0036B-7179-4A89-927F-39708BE78B80}" v="23" dt="2024-12-01T21:45:26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wis, Lani" userId="3806d083-8799-4f43-b9d0-af3c8e0bfe1d" providerId="ADAL" clId="{36D0036B-7179-4A89-927F-39708BE78B80}"/>
    <pc:docChg chg="undo custSel addSld delSld modSld">
      <pc:chgData name="Lewis, Lani" userId="3806d083-8799-4f43-b9d0-af3c8e0bfe1d" providerId="ADAL" clId="{36D0036B-7179-4A89-927F-39708BE78B80}" dt="2024-12-01T21:51:14.718" v="721" actId="1076"/>
      <pc:docMkLst>
        <pc:docMk/>
      </pc:docMkLst>
      <pc:sldChg chg="addSp modSp mod">
        <pc:chgData name="Lewis, Lani" userId="3806d083-8799-4f43-b9d0-af3c8e0bfe1d" providerId="ADAL" clId="{36D0036B-7179-4A89-927F-39708BE78B80}" dt="2024-12-01T21:19:00.966" v="269" actId="688"/>
        <pc:sldMkLst>
          <pc:docMk/>
          <pc:sldMk cId="2129025987" sldId="257"/>
        </pc:sldMkLst>
        <pc:spChg chg="mod">
          <ac:chgData name="Lewis, Lani" userId="3806d083-8799-4f43-b9d0-af3c8e0bfe1d" providerId="ADAL" clId="{36D0036B-7179-4A89-927F-39708BE78B80}" dt="2024-12-01T21:16:17.652" v="234" actId="14100"/>
          <ac:spMkLst>
            <pc:docMk/>
            <pc:sldMk cId="2129025987" sldId="257"/>
            <ac:spMk id="2" creationId="{B7B18E01-FF25-4C9B-82F7-6538CB1E6043}"/>
          </ac:spMkLst>
        </pc:spChg>
        <pc:spChg chg="mod">
          <ac:chgData name="Lewis, Lani" userId="3806d083-8799-4f43-b9d0-af3c8e0bfe1d" providerId="ADAL" clId="{36D0036B-7179-4A89-927F-39708BE78B80}" dt="2024-12-01T21:17:07.766" v="237" actId="1076"/>
          <ac:spMkLst>
            <pc:docMk/>
            <pc:sldMk cId="2129025987" sldId="257"/>
            <ac:spMk id="6" creationId="{AB01443F-CD46-A710-42CE-8BE1E903D56D}"/>
          </ac:spMkLst>
        </pc:spChg>
        <pc:spChg chg="mod">
          <ac:chgData name="Lewis, Lani" userId="3806d083-8799-4f43-b9d0-af3c8e0bfe1d" providerId="ADAL" clId="{36D0036B-7179-4A89-927F-39708BE78B80}" dt="2024-12-01T21:16:41.351" v="236" actId="1076"/>
          <ac:spMkLst>
            <pc:docMk/>
            <pc:sldMk cId="2129025987" sldId="257"/>
            <ac:spMk id="7" creationId="{E80D80AC-B970-AB9E-F7BC-51C099397ABC}"/>
          </ac:spMkLst>
        </pc:spChg>
        <pc:spChg chg="mod">
          <ac:chgData name="Lewis, Lani" userId="3806d083-8799-4f43-b9d0-af3c8e0bfe1d" providerId="ADAL" clId="{36D0036B-7179-4A89-927F-39708BE78B80}" dt="2024-12-01T21:16:41.351" v="236" actId="1076"/>
          <ac:spMkLst>
            <pc:docMk/>
            <pc:sldMk cId="2129025987" sldId="257"/>
            <ac:spMk id="10" creationId="{44448DB1-BF0E-864A-C1E6-06A33E1AEB52}"/>
          </ac:spMkLst>
        </pc:spChg>
        <pc:spChg chg="add mod ord">
          <ac:chgData name="Lewis, Lani" userId="3806d083-8799-4f43-b9d0-af3c8e0bfe1d" providerId="ADAL" clId="{36D0036B-7179-4A89-927F-39708BE78B80}" dt="2024-12-01T21:16:41.351" v="236" actId="1076"/>
          <ac:spMkLst>
            <pc:docMk/>
            <pc:sldMk cId="2129025987" sldId="257"/>
            <ac:spMk id="11" creationId="{EFCFE994-2DFE-0F60-47BA-BE3FC9880B61}"/>
          </ac:spMkLst>
        </pc:spChg>
        <pc:spChg chg="add mod">
          <ac:chgData name="Lewis, Lani" userId="3806d083-8799-4f43-b9d0-af3c8e0bfe1d" providerId="ADAL" clId="{36D0036B-7179-4A89-927F-39708BE78B80}" dt="2024-12-01T21:16:41.351" v="236" actId="1076"/>
          <ac:spMkLst>
            <pc:docMk/>
            <pc:sldMk cId="2129025987" sldId="257"/>
            <ac:spMk id="12" creationId="{BA6BD17B-17CD-EFFF-69DB-152A3AE3C732}"/>
          </ac:spMkLst>
        </pc:spChg>
        <pc:spChg chg="add mod">
          <ac:chgData name="Lewis, Lani" userId="3806d083-8799-4f43-b9d0-af3c8e0bfe1d" providerId="ADAL" clId="{36D0036B-7179-4A89-927F-39708BE78B80}" dt="2024-12-01T21:17:19.609" v="239" actId="14100"/>
          <ac:spMkLst>
            <pc:docMk/>
            <pc:sldMk cId="2129025987" sldId="257"/>
            <ac:spMk id="13" creationId="{3F2C7963-232A-B0F8-091E-091C709401C5}"/>
          </ac:spMkLst>
        </pc:spChg>
        <pc:spChg chg="add mod">
          <ac:chgData name="Lewis, Lani" userId="3806d083-8799-4f43-b9d0-af3c8e0bfe1d" providerId="ADAL" clId="{36D0036B-7179-4A89-927F-39708BE78B80}" dt="2024-12-01T21:16:41.351" v="236" actId="1076"/>
          <ac:spMkLst>
            <pc:docMk/>
            <pc:sldMk cId="2129025987" sldId="257"/>
            <ac:spMk id="14" creationId="{A2DA59DA-354F-A4C9-5687-5DDFE8A7B833}"/>
          </ac:spMkLst>
        </pc:spChg>
        <pc:spChg chg="add mod">
          <ac:chgData name="Lewis, Lani" userId="3806d083-8799-4f43-b9d0-af3c8e0bfe1d" providerId="ADAL" clId="{36D0036B-7179-4A89-927F-39708BE78B80}" dt="2024-12-01T21:16:41.351" v="236" actId="1076"/>
          <ac:spMkLst>
            <pc:docMk/>
            <pc:sldMk cId="2129025987" sldId="257"/>
            <ac:spMk id="15" creationId="{F89231A3-33D8-3927-79A5-24AC77089B0F}"/>
          </ac:spMkLst>
        </pc:spChg>
        <pc:spChg chg="add mod">
          <ac:chgData name="Lewis, Lani" userId="3806d083-8799-4f43-b9d0-af3c8e0bfe1d" providerId="ADAL" clId="{36D0036B-7179-4A89-927F-39708BE78B80}" dt="2024-12-01T21:19:00.966" v="269" actId="688"/>
          <ac:spMkLst>
            <pc:docMk/>
            <pc:sldMk cId="2129025987" sldId="257"/>
            <ac:spMk id="16" creationId="{0BD8BB9C-EF82-C885-1BA5-E39467357D89}"/>
          </ac:spMkLst>
        </pc:spChg>
      </pc:sldChg>
      <pc:sldChg chg="addSp delSp modSp new mod">
        <pc:chgData name="Lewis, Lani" userId="3806d083-8799-4f43-b9d0-af3c8e0bfe1d" providerId="ADAL" clId="{36D0036B-7179-4A89-927F-39708BE78B80}" dt="2024-12-01T21:22:40.353" v="299" actId="1076"/>
        <pc:sldMkLst>
          <pc:docMk/>
          <pc:sldMk cId="2033913955" sldId="258"/>
        </pc:sldMkLst>
        <pc:spChg chg="mod">
          <ac:chgData name="Lewis, Lani" userId="3806d083-8799-4f43-b9d0-af3c8e0bfe1d" providerId="ADAL" clId="{36D0036B-7179-4A89-927F-39708BE78B80}" dt="2024-12-01T21:20:47.995" v="288" actId="14100"/>
          <ac:spMkLst>
            <pc:docMk/>
            <pc:sldMk cId="2033913955" sldId="258"/>
            <ac:spMk id="2" creationId="{7F3740EB-234D-3B0C-832C-5A68D5D6D4A8}"/>
          </ac:spMkLst>
        </pc:spChg>
        <pc:spChg chg="del">
          <ac:chgData name="Lewis, Lani" userId="3806d083-8799-4f43-b9d0-af3c8e0bfe1d" providerId="ADAL" clId="{36D0036B-7179-4A89-927F-39708BE78B80}" dt="2024-12-01T21:21:09.258" v="289" actId="478"/>
          <ac:spMkLst>
            <pc:docMk/>
            <pc:sldMk cId="2033913955" sldId="258"/>
            <ac:spMk id="3" creationId="{011B4F8F-BDA6-B2B6-4334-DF4AD42F7405}"/>
          </ac:spMkLst>
        </pc:spChg>
        <pc:spChg chg="add">
          <ac:chgData name="Lewis, Lani" userId="3806d083-8799-4f43-b9d0-af3c8e0bfe1d" providerId="ADAL" clId="{36D0036B-7179-4A89-927F-39708BE78B80}" dt="2024-12-01T21:22:07.221" v="293"/>
          <ac:spMkLst>
            <pc:docMk/>
            <pc:sldMk cId="2033913955" sldId="258"/>
            <ac:spMk id="6" creationId="{0C1E2B63-E139-0FBA-2575-AD8D9359607E}"/>
          </ac:spMkLst>
        </pc:spChg>
        <pc:picChg chg="add mod">
          <ac:chgData name="Lewis, Lani" userId="3806d083-8799-4f43-b9d0-af3c8e0bfe1d" providerId="ADAL" clId="{36D0036B-7179-4A89-927F-39708BE78B80}" dt="2024-12-01T21:19:33.432" v="272" actId="1076"/>
          <ac:picMkLst>
            <pc:docMk/>
            <pc:sldMk cId="2033913955" sldId="258"/>
            <ac:picMk id="4" creationId="{C625D506-9E87-5DE1-023F-2468A9F4E55E}"/>
          </ac:picMkLst>
        </pc:picChg>
        <pc:picChg chg="add del mod">
          <ac:chgData name="Lewis, Lani" userId="3806d083-8799-4f43-b9d0-af3c8e0bfe1d" providerId="ADAL" clId="{36D0036B-7179-4A89-927F-39708BE78B80}" dt="2024-12-01T21:21:25.602" v="292" actId="478"/>
          <ac:picMkLst>
            <pc:docMk/>
            <pc:sldMk cId="2033913955" sldId="258"/>
            <ac:picMk id="5" creationId="{D856A11A-8A6E-73E8-C413-28318A3C17A0}"/>
          </ac:picMkLst>
        </pc:picChg>
        <pc:picChg chg="add mod">
          <ac:chgData name="Lewis, Lani" userId="3806d083-8799-4f43-b9d0-af3c8e0bfe1d" providerId="ADAL" clId="{36D0036B-7179-4A89-927F-39708BE78B80}" dt="2024-12-01T21:22:40.353" v="299" actId="1076"/>
          <ac:picMkLst>
            <pc:docMk/>
            <pc:sldMk cId="2033913955" sldId="258"/>
            <ac:picMk id="7" creationId="{ACD1B35F-2390-2B70-2B20-1C4796A6B0C4}"/>
          </ac:picMkLst>
        </pc:picChg>
      </pc:sldChg>
      <pc:sldChg chg="addSp delSp modSp add mod">
        <pc:chgData name="Lewis, Lani" userId="3806d083-8799-4f43-b9d0-af3c8e0bfe1d" providerId="ADAL" clId="{36D0036B-7179-4A89-927F-39708BE78B80}" dt="2024-12-01T21:25:03.032" v="332" actId="1038"/>
        <pc:sldMkLst>
          <pc:docMk/>
          <pc:sldMk cId="3505208130" sldId="259"/>
        </pc:sldMkLst>
        <pc:spChg chg="add">
          <ac:chgData name="Lewis, Lani" userId="3806d083-8799-4f43-b9d0-af3c8e0bfe1d" providerId="ADAL" clId="{36D0036B-7179-4A89-927F-39708BE78B80}" dt="2024-12-01T21:23:06.261" v="302"/>
          <ac:spMkLst>
            <pc:docMk/>
            <pc:sldMk cId="3505208130" sldId="259"/>
            <ac:spMk id="3" creationId="{02D19A3A-0906-5732-3B21-F1555E839350}"/>
          </ac:spMkLst>
        </pc:spChg>
        <pc:picChg chg="add mod ord">
          <ac:chgData name="Lewis, Lani" userId="3806d083-8799-4f43-b9d0-af3c8e0bfe1d" providerId="ADAL" clId="{36D0036B-7179-4A89-927F-39708BE78B80}" dt="2024-12-01T21:24:42.159" v="325" actId="1037"/>
          <ac:picMkLst>
            <pc:docMk/>
            <pc:sldMk cId="3505208130" sldId="259"/>
            <ac:picMk id="5" creationId="{6CE0F9A5-4CD0-DCCB-5C1E-F14668BF9754}"/>
          </ac:picMkLst>
        </pc:picChg>
        <pc:picChg chg="add mod ord">
          <ac:chgData name="Lewis, Lani" userId="3806d083-8799-4f43-b9d0-af3c8e0bfe1d" providerId="ADAL" clId="{36D0036B-7179-4A89-927F-39708BE78B80}" dt="2024-12-01T21:25:03.032" v="332" actId="1038"/>
          <ac:picMkLst>
            <pc:docMk/>
            <pc:sldMk cId="3505208130" sldId="259"/>
            <ac:picMk id="6" creationId="{64AA9312-774F-F98B-2DEB-ACD220A6114E}"/>
          </ac:picMkLst>
        </pc:picChg>
        <pc:picChg chg="del">
          <ac:chgData name="Lewis, Lani" userId="3806d083-8799-4f43-b9d0-af3c8e0bfe1d" providerId="ADAL" clId="{36D0036B-7179-4A89-927F-39708BE78B80}" dt="2024-12-01T21:22:49.854" v="301" actId="478"/>
          <ac:picMkLst>
            <pc:docMk/>
            <pc:sldMk cId="3505208130" sldId="259"/>
            <ac:picMk id="7" creationId="{1F3F699F-474F-73EA-D7A4-8A4BEE544879}"/>
          </ac:picMkLst>
        </pc:picChg>
      </pc:sldChg>
      <pc:sldChg chg="addSp delSp modSp new mod">
        <pc:chgData name="Lewis, Lani" userId="3806d083-8799-4f43-b9d0-af3c8e0bfe1d" providerId="ADAL" clId="{36D0036B-7179-4A89-927F-39708BE78B80}" dt="2024-12-01T21:30:54.108" v="380" actId="1076"/>
        <pc:sldMkLst>
          <pc:docMk/>
          <pc:sldMk cId="157604092" sldId="260"/>
        </pc:sldMkLst>
        <pc:spChg chg="mod">
          <ac:chgData name="Lewis, Lani" userId="3806d083-8799-4f43-b9d0-af3c8e0bfe1d" providerId="ADAL" clId="{36D0036B-7179-4A89-927F-39708BE78B80}" dt="2024-12-01T21:30:54.108" v="380" actId="1076"/>
          <ac:spMkLst>
            <pc:docMk/>
            <pc:sldMk cId="157604092" sldId="260"/>
            <ac:spMk id="2" creationId="{7B0A3D4F-9655-6277-1B64-F9420EE8FA9D}"/>
          </ac:spMkLst>
        </pc:spChg>
        <pc:spChg chg="del">
          <ac:chgData name="Lewis, Lani" userId="3806d083-8799-4f43-b9d0-af3c8e0bfe1d" providerId="ADAL" clId="{36D0036B-7179-4A89-927F-39708BE78B80}" dt="2024-12-01T21:26:54.976" v="371" actId="478"/>
          <ac:spMkLst>
            <pc:docMk/>
            <pc:sldMk cId="157604092" sldId="260"/>
            <ac:spMk id="3" creationId="{B3C1CEFC-E88B-2DCE-5030-1F0AE2916F08}"/>
          </ac:spMkLst>
        </pc:spChg>
        <pc:picChg chg="add mod">
          <ac:chgData name="Lewis, Lani" userId="3806d083-8799-4f43-b9d0-af3c8e0bfe1d" providerId="ADAL" clId="{36D0036B-7179-4A89-927F-39708BE78B80}" dt="2024-12-01T21:27:05.702" v="372" actId="1076"/>
          <ac:picMkLst>
            <pc:docMk/>
            <pc:sldMk cId="157604092" sldId="260"/>
            <ac:picMk id="4" creationId="{997C2161-C136-F82D-F12E-19D9E8E32D17}"/>
          </ac:picMkLst>
        </pc:picChg>
        <pc:picChg chg="add mod">
          <ac:chgData name="Lewis, Lani" userId="3806d083-8799-4f43-b9d0-af3c8e0bfe1d" providerId="ADAL" clId="{36D0036B-7179-4A89-927F-39708BE78B80}" dt="2024-12-01T21:30:06.964" v="378" actId="1076"/>
          <ac:picMkLst>
            <pc:docMk/>
            <pc:sldMk cId="157604092" sldId="260"/>
            <ac:picMk id="6" creationId="{5DB82F75-D33B-C3F9-0690-3AA343BC48D3}"/>
          </ac:picMkLst>
        </pc:picChg>
      </pc:sldChg>
      <pc:sldChg chg="addSp delSp modSp new mod">
        <pc:chgData name="Lewis, Lani" userId="3806d083-8799-4f43-b9d0-af3c8e0bfe1d" providerId="ADAL" clId="{36D0036B-7179-4A89-927F-39708BE78B80}" dt="2024-12-01T21:41:02.356" v="583" actId="20577"/>
        <pc:sldMkLst>
          <pc:docMk/>
          <pc:sldMk cId="2538514231" sldId="261"/>
        </pc:sldMkLst>
        <pc:spChg chg="mod">
          <ac:chgData name="Lewis, Lani" userId="3806d083-8799-4f43-b9d0-af3c8e0bfe1d" providerId="ADAL" clId="{36D0036B-7179-4A89-927F-39708BE78B80}" dt="2024-12-01T21:41:02.356" v="583" actId="20577"/>
          <ac:spMkLst>
            <pc:docMk/>
            <pc:sldMk cId="2538514231" sldId="261"/>
            <ac:spMk id="2" creationId="{B82E9C99-AF0B-CF03-1DDC-40CF900B9181}"/>
          </ac:spMkLst>
        </pc:spChg>
        <pc:spChg chg="del">
          <ac:chgData name="Lewis, Lani" userId="3806d083-8799-4f43-b9d0-af3c8e0bfe1d" providerId="ADAL" clId="{36D0036B-7179-4A89-927F-39708BE78B80}" dt="2024-12-01T21:32:14.543" v="386" actId="478"/>
          <ac:spMkLst>
            <pc:docMk/>
            <pc:sldMk cId="2538514231" sldId="261"/>
            <ac:spMk id="3" creationId="{BA1DFEC4-B314-0A5D-A9A0-DEA768B9F62B}"/>
          </ac:spMkLst>
        </pc:spChg>
        <pc:spChg chg="add mod">
          <ac:chgData name="Lewis, Lani" userId="3806d083-8799-4f43-b9d0-af3c8e0bfe1d" providerId="ADAL" clId="{36D0036B-7179-4A89-927F-39708BE78B80}" dt="2024-12-01T21:38:59.647" v="464" actId="1076"/>
          <ac:spMkLst>
            <pc:docMk/>
            <pc:sldMk cId="2538514231" sldId="261"/>
            <ac:spMk id="6" creationId="{2ED365A7-B98F-6D1F-61EB-05C8126D1760}"/>
          </ac:spMkLst>
        </pc:spChg>
        <pc:spChg chg="add mod">
          <ac:chgData name="Lewis, Lani" userId="3806d083-8799-4f43-b9d0-af3c8e0bfe1d" providerId="ADAL" clId="{36D0036B-7179-4A89-927F-39708BE78B80}" dt="2024-12-01T21:39:17.937" v="468" actId="14100"/>
          <ac:spMkLst>
            <pc:docMk/>
            <pc:sldMk cId="2538514231" sldId="261"/>
            <ac:spMk id="9" creationId="{7D29298F-8EF7-D46C-DE7C-B219C8ED881A}"/>
          </ac:spMkLst>
        </pc:spChg>
        <pc:spChg chg="add mod">
          <ac:chgData name="Lewis, Lani" userId="3806d083-8799-4f43-b9d0-af3c8e0bfe1d" providerId="ADAL" clId="{36D0036B-7179-4A89-927F-39708BE78B80}" dt="2024-12-01T21:39:55.849" v="565" actId="1036"/>
          <ac:spMkLst>
            <pc:docMk/>
            <pc:sldMk cId="2538514231" sldId="261"/>
            <ac:spMk id="10" creationId="{000A1989-8FB8-C566-F530-73400E02674A}"/>
          </ac:spMkLst>
        </pc:spChg>
        <pc:spChg chg="add">
          <ac:chgData name="Lewis, Lani" userId="3806d083-8799-4f43-b9d0-af3c8e0bfe1d" providerId="ADAL" clId="{36D0036B-7179-4A89-927F-39708BE78B80}" dt="2024-12-01T21:38:06.080" v="430"/>
          <ac:spMkLst>
            <pc:docMk/>
            <pc:sldMk cId="2538514231" sldId="261"/>
            <ac:spMk id="11" creationId="{738969FB-5B87-3A36-2279-7D15A460DE84}"/>
          </ac:spMkLst>
        </pc:spChg>
        <pc:picChg chg="add mod">
          <ac:chgData name="Lewis, Lani" userId="3806d083-8799-4f43-b9d0-af3c8e0bfe1d" providerId="ADAL" clId="{36D0036B-7179-4A89-927F-39708BE78B80}" dt="2024-12-01T21:32:09.553" v="385" actId="1076"/>
          <ac:picMkLst>
            <pc:docMk/>
            <pc:sldMk cId="2538514231" sldId="261"/>
            <ac:picMk id="4" creationId="{93E1D610-7991-7EA2-80D3-217426CB5889}"/>
          </ac:picMkLst>
        </pc:picChg>
        <pc:picChg chg="add mod">
          <ac:chgData name="Lewis, Lani" userId="3806d083-8799-4f43-b9d0-af3c8e0bfe1d" providerId="ADAL" clId="{36D0036B-7179-4A89-927F-39708BE78B80}" dt="2024-12-01T21:39:23.528" v="470" actId="1076"/>
          <ac:picMkLst>
            <pc:docMk/>
            <pc:sldMk cId="2538514231" sldId="261"/>
            <ac:picMk id="8" creationId="{F823E9C5-90B7-6F07-B69A-68CFBD08621E}"/>
          </ac:picMkLst>
        </pc:picChg>
        <pc:picChg chg="add del mod">
          <ac:chgData name="Lewis, Lani" userId="3806d083-8799-4f43-b9d0-af3c8e0bfe1d" providerId="ADAL" clId="{36D0036B-7179-4A89-927F-39708BE78B80}" dt="2024-12-01T21:38:27.199" v="434" actId="478"/>
          <ac:picMkLst>
            <pc:docMk/>
            <pc:sldMk cId="2538514231" sldId="261"/>
            <ac:picMk id="12" creationId="{C45FAE84-E653-E5F0-4CC1-3C095A5907F2}"/>
          </ac:picMkLst>
        </pc:picChg>
      </pc:sldChg>
      <pc:sldChg chg="addSp delSp modSp add mod">
        <pc:chgData name="Lewis, Lani" userId="3806d083-8799-4f43-b9d0-af3c8e0bfe1d" providerId="ADAL" clId="{36D0036B-7179-4A89-927F-39708BE78B80}" dt="2024-12-01T21:41:49.258" v="611" actId="14100"/>
        <pc:sldMkLst>
          <pc:docMk/>
          <pc:sldMk cId="3589042404" sldId="262"/>
        </pc:sldMkLst>
        <pc:spChg chg="mod">
          <ac:chgData name="Lewis, Lani" userId="3806d083-8799-4f43-b9d0-af3c8e0bfe1d" providerId="ADAL" clId="{36D0036B-7179-4A89-927F-39708BE78B80}" dt="2024-12-01T21:41:26.811" v="608" actId="27636"/>
          <ac:spMkLst>
            <pc:docMk/>
            <pc:sldMk cId="3589042404" sldId="262"/>
            <ac:spMk id="2" creationId="{40F7F47B-8030-6626-D547-291634E9C687}"/>
          </ac:spMkLst>
        </pc:spChg>
        <pc:spChg chg="del">
          <ac:chgData name="Lewis, Lani" userId="3806d083-8799-4f43-b9d0-af3c8e0bfe1d" providerId="ADAL" clId="{36D0036B-7179-4A89-927F-39708BE78B80}" dt="2024-12-01T21:40:26.915" v="567" actId="478"/>
          <ac:spMkLst>
            <pc:docMk/>
            <pc:sldMk cId="3589042404" sldId="262"/>
            <ac:spMk id="6" creationId="{D64B9F28-525C-8110-1538-C0AE20BA2ED6}"/>
          </ac:spMkLst>
        </pc:spChg>
        <pc:spChg chg="del">
          <ac:chgData name="Lewis, Lani" userId="3806d083-8799-4f43-b9d0-af3c8e0bfe1d" providerId="ADAL" clId="{36D0036B-7179-4A89-927F-39708BE78B80}" dt="2024-12-01T21:40:26.915" v="567" actId="478"/>
          <ac:spMkLst>
            <pc:docMk/>
            <pc:sldMk cId="3589042404" sldId="262"/>
            <ac:spMk id="9" creationId="{56A2BE6F-9078-3172-2F52-8F14A6025507}"/>
          </ac:spMkLst>
        </pc:spChg>
        <pc:spChg chg="del">
          <ac:chgData name="Lewis, Lani" userId="3806d083-8799-4f43-b9d0-af3c8e0bfe1d" providerId="ADAL" clId="{36D0036B-7179-4A89-927F-39708BE78B80}" dt="2024-12-01T21:40:26.915" v="567" actId="478"/>
          <ac:spMkLst>
            <pc:docMk/>
            <pc:sldMk cId="3589042404" sldId="262"/>
            <ac:spMk id="10" creationId="{151A29CF-A431-2EFD-7ACC-D08FD0E01F66}"/>
          </ac:spMkLst>
        </pc:spChg>
        <pc:picChg chg="add mod">
          <ac:chgData name="Lewis, Lani" userId="3806d083-8799-4f43-b9d0-af3c8e0bfe1d" providerId="ADAL" clId="{36D0036B-7179-4A89-927F-39708BE78B80}" dt="2024-12-01T21:41:49.258" v="611" actId="14100"/>
          <ac:picMkLst>
            <pc:docMk/>
            <pc:sldMk cId="3589042404" sldId="262"/>
            <ac:picMk id="3" creationId="{39E4527F-5186-666B-B3AF-D66A7B04FED9}"/>
          </ac:picMkLst>
        </pc:picChg>
        <pc:picChg chg="del">
          <ac:chgData name="Lewis, Lani" userId="3806d083-8799-4f43-b9d0-af3c8e0bfe1d" providerId="ADAL" clId="{36D0036B-7179-4A89-927F-39708BE78B80}" dt="2024-12-01T21:40:26.915" v="567" actId="478"/>
          <ac:picMkLst>
            <pc:docMk/>
            <pc:sldMk cId="3589042404" sldId="262"/>
            <ac:picMk id="8" creationId="{FE9FEA7D-94B8-D69A-4109-BAE8177BC093}"/>
          </ac:picMkLst>
        </pc:picChg>
      </pc:sldChg>
      <pc:sldChg chg="addSp delSp modSp add del mod">
        <pc:chgData name="Lewis, Lani" userId="3806d083-8799-4f43-b9d0-af3c8e0bfe1d" providerId="ADAL" clId="{36D0036B-7179-4A89-927F-39708BE78B80}" dt="2024-12-01T21:47:19.505" v="671" actId="47"/>
        <pc:sldMkLst>
          <pc:docMk/>
          <pc:sldMk cId="3234858755" sldId="263"/>
        </pc:sldMkLst>
        <pc:spChg chg="mod">
          <ac:chgData name="Lewis, Lani" userId="3806d083-8799-4f43-b9d0-af3c8e0bfe1d" providerId="ADAL" clId="{36D0036B-7179-4A89-927F-39708BE78B80}" dt="2024-12-01T21:43:20.948" v="636" actId="20577"/>
          <ac:spMkLst>
            <pc:docMk/>
            <pc:sldMk cId="3234858755" sldId="263"/>
            <ac:spMk id="2" creationId="{5521D508-0967-95E1-DCCD-89BCE4AACCA0}"/>
          </ac:spMkLst>
        </pc:spChg>
        <pc:spChg chg="add mod">
          <ac:chgData name="Lewis, Lani" userId="3806d083-8799-4f43-b9d0-af3c8e0bfe1d" providerId="ADAL" clId="{36D0036B-7179-4A89-927F-39708BE78B80}" dt="2024-12-01T21:46:23.125" v="667" actId="208"/>
          <ac:spMkLst>
            <pc:docMk/>
            <pc:sldMk cId="3234858755" sldId="263"/>
            <ac:spMk id="6" creationId="{0F600171-F827-E641-E7A2-C1A0058D0294}"/>
          </ac:spMkLst>
        </pc:spChg>
        <pc:spChg chg="add">
          <ac:chgData name="Lewis, Lani" userId="3806d083-8799-4f43-b9d0-af3c8e0bfe1d" providerId="ADAL" clId="{36D0036B-7179-4A89-927F-39708BE78B80}" dt="2024-12-01T21:43:44.484" v="639"/>
          <ac:spMkLst>
            <pc:docMk/>
            <pc:sldMk cId="3234858755" sldId="263"/>
            <ac:spMk id="7" creationId="{A171D54B-D9AF-4A73-4A83-B6178EAC792E}"/>
          </ac:spMkLst>
        </pc:spChg>
        <pc:spChg chg="add mod">
          <ac:chgData name="Lewis, Lani" userId="3806d083-8799-4f43-b9d0-af3c8e0bfe1d" providerId="ADAL" clId="{36D0036B-7179-4A89-927F-39708BE78B80}" dt="2024-12-01T21:46:27.978" v="668" actId="208"/>
          <ac:spMkLst>
            <pc:docMk/>
            <pc:sldMk cId="3234858755" sldId="263"/>
            <ac:spMk id="9" creationId="{0F416667-3197-5C40-DC4C-35FFEDD37169}"/>
          </ac:spMkLst>
        </pc:spChg>
        <pc:spChg chg="add mod">
          <ac:chgData name="Lewis, Lani" userId="3806d083-8799-4f43-b9d0-af3c8e0bfe1d" providerId="ADAL" clId="{36D0036B-7179-4A89-927F-39708BE78B80}" dt="2024-12-01T21:45:12.340" v="650" actId="1076"/>
          <ac:spMkLst>
            <pc:docMk/>
            <pc:sldMk cId="3234858755" sldId="263"/>
            <ac:spMk id="10" creationId="{AE087B39-F155-861B-586B-070DB8682812}"/>
          </ac:spMkLst>
        </pc:spChg>
        <pc:spChg chg="add mod">
          <ac:chgData name="Lewis, Lani" userId="3806d083-8799-4f43-b9d0-af3c8e0bfe1d" providerId="ADAL" clId="{36D0036B-7179-4A89-927F-39708BE78B80}" dt="2024-12-01T21:45:59.484" v="666" actId="1076"/>
          <ac:spMkLst>
            <pc:docMk/>
            <pc:sldMk cId="3234858755" sldId="263"/>
            <ac:spMk id="11" creationId="{74DA7493-E525-A38C-BF91-5AA635617D54}"/>
          </ac:spMkLst>
        </pc:spChg>
        <pc:picChg chg="del">
          <ac:chgData name="Lewis, Lani" userId="3806d083-8799-4f43-b9d0-af3c8e0bfe1d" providerId="ADAL" clId="{36D0036B-7179-4A89-927F-39708BE78B80}" dt="2024-12-01T21:42:02.437" v="612" actId="478"/>
          <ac:picMkLst>
            <pc:docMk/>
            <pc:sldMk cId="3234858755" sldId="263"/>
            <ac:picMk id="3" creationId="{5E9B0CCC-475E-1AA1-59C2-171891328AFC}"/>
          </ac:picMkLst>
        </pc:picChg>
      </pc:sldChg>
      <pc:sldChg chg="addSp modSp add mod">
        <pc:chgData name="Lewis, Lani" userId="3806d083-8799-4f43-b9d0-af3c8e0bfe1d" providerId="ADAL" clId="{36D0036B-7179-4A89-927F-39708BE78B80}" dt="2024-12-01T21:51:14.718" v="721" actId="1076"/>
        <pc:sldMkLst>
          <pc:docMk/>
          <pc:sldMk cId="3147794162" sldId="264"/>
        </pc:sldMkLst>
        <pc:spChg chg="add mod">
          <ac:chgData name="Lewis, Lani" userId="3806d083-8799-4f43-b9d0-af3c8e0bfe1d" providerId="ADAL" clId="{36D0036B-7179-4A89-927F-39708BE78B80}" dt="2024-12-01T21:51:14.718" v="721" actId="1076"/>
          <ac:spMkLst>
            <pc:docMk/>
            <pc:sldMk cId="3147794162" sldId="264"/>
            <ac:spMk id="7" creationId="{D053E06E-D17A-26F8-12B3-4659245859F5}"/>
          </ac:spMkLst>
        </pc:spChg>
        <pc:picChg chg="add mod ord">
          <ac:chgData name="Lewis, Lani" userId="3806d083-8799-4f43-b9d0-af3c8e0bfe1d" providerId="ADAL" clId="{36D0036B-7179-4A89-927F-39708BE78B80}" dt="2024-12-01T21:49:46.644" v="710" actId="1038"/>
          <ac:picMkLst>
            <pc:docMk/>
            <pc:sldMk cId="3147794162" sldId="264"/>
            <ac:picMk id="5" creationId="{88A86090-7E44-8487-B588-BD008A8BACB6}"/>
          </ac:picMkLst>
        </pc:picChg>
      </pc:sldChg>
      <pc:sldChg chg="add del">
        <pc:chgData name="Lewis, Lani" userId="3806d083-8799-4f43-b9d0-af3c8e0bfe1d" providerId="ADAL" clId="{36D0036B-7179-4A89-927F-39708BE78B80}" dt="2024-12-01T21:47:22.523" v="672" actId="47"/>
        <pc:sldMkLst>
          <pc:docMk/>
          <pc:sldMk cId="1834249899" sldId="265"/>
        </pc:sldMkLst>
      </pc:sldChg>
      <pc:sldChg chg="add">
        <pc:chgData name="Lewis, Lani" userId="3806d083-8799-4f43-b9d0-af3c8e0bfe1d" providerId="ADAL" clId="{36D0036B-7179-4A89-927F-39708BE78B80}" dt="2024-12-01T21:46:59.598" v="670" actId="2890"/>
        <pc:sldMkLst>
          <pc:docMk/>
          <pc:sldMk cId="2271755693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80C2-24BA-4CED-451B-1BA28A381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D8230-5590-8E15-B51A-B4E68902F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50D69-31DE-4121-BE3C-8B0AA747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5A1F-E3DD-4398-884C-C84A0023DEB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AF8E2-EDA5-FCBC-EC2F-4D2CF3C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36DA4-9B60-3CEB-0E2D-57170B52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273B-5973-4E84-82BF-D7BC5543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5F8B-0E97-86D3-21AA-4DAF0612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EDC184-BA1A-9F4E-B730-40A0879D0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CDF84-2C38-691A-335C-6A4AEBD41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5A1F-E3DD-4398-884C-C84A0023DEB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9603-3730-CBF8-51BA-7C8F4473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5EB21-4117-E43F-56B7-91E05470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273B-5973-4E84-82BF-D7BC5543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3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5E3565-11D3-221B-66DC-CFBC26368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555D1-A7CA-C12F-E565-7B3C8B59D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24E04-4965-8A84-8DB1-A31832E10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5A1F-E3DD-4398-884C-C84A0023DEB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A5FFF-1003-8716-0D4D-F0EE5266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6ECBB-2386-B574-B778-65A9D162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273B-5973-4E84-82BF-D7BC5543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2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81B7-4605-DCF3-6F6A-EC3C6462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2E20B-9ED1-5552-96B7-910C2F91D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A3587-481C-CAB5-9A8C-8B167328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5A1F-E3DD-4398-884C-C84A0023DEB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6F51A-BC97-8817-36B8-F3639A73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67917-F990-79EF-B57F-EADF40CE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273B-5973-4E84-82BF-D7BC5543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0A6-0D7E-5CDF-200E-9A6ADBC2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A6A01-BDF3-F184-965C-ABEF01914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B9C04-EB15-DFD6-7E87-8E8A0166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5A1F-E3DD-4398-884C-C84A0023DEB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33CEE-52E3-6A94-ACFB-D63A1649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AF5FE-1CF7-D4B0-E2D2-8845B0BD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273B-5973-4E84-82BF-D7BC5543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0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8F54-67AE-64E8-08E2-7D68F54C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840A5-130B-C9FD-DE21-161CF56CA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C70D3-258C-76E9-A63F-07C2A496C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EC0FC-956C-BE70-95DD-67F1471D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5A1F-E3DD-4398-884C-C84A0023DEB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4B68C-BBE6-6ADF-37B7-C648F2D1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D653B-2CC2-DAC9-F105-DA04D739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273B-5973-4E84-82BF-D7BC5543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1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6005-CFF2-97A3-55F4-DFDCBE71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8F339-B69A-2946-5179-920722F96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73F95-B230-FFA0-104E-9359EB475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CD2BB-D85C-937D-5A3B-21112709F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74B81-26E5-9157-A56E-EEBF426F5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CC3BE-4ACF-DD63-C545-9DE422FC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5A1F-E3DD-4398-884C-C84A0023DEB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F84B2-B21C-74BD-04E9-C51D751B1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3AFAD-71EA-028D-FDCF-A5B821A4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273B-5973-4E84-82BF-D7BC5543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1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1E6D-8C44-1264-8BC5-9C1E6693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84192-1BD2-7966-79BF-45A1CB48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5A1F-E3DD-4398-884C-C84A0023DEB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73F51-C864-3813-CB58-F9E715883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9AEFD-1A24-9440-9142-B4A522B2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273B-5973-4E84-82BF-D7BC5543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4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FFCBC-D8FC-DAA0-8E0F-2ED4060BF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5A1F-E3DD-4398-884C-C84A0023DEB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75226-8CE0-9512-0ECC-4DCD2674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24BA9-37BC-46D7-691E-3E089FB0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273B-5973-4E84-82BF-D7BC5543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7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16A8-D806-30B1-E853-A4D718FD9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2FD97-64D7-2DDD-A872-9C90C8BD2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168D3-1E60-AFA5-8D56-DA6FD77A9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35246-0C89-E87A-908F-011F0BCC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5A1F-E3DD-4398-884C-C84A0023DEB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D1812-9305-1EC4-588B-4575FC00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242BA-130F-F976-2511-717A237C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273B-5973-4E84-82BF-D7BC5543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51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D5DD-4FE3-2BD0-8064-5A45B18F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97134-4DC9-2C8D-16AD-3D6B8F16A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90F78-C611-290B-DE5D-F36254099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1EBA0-B376-EBB1-0A90-81357770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45A1F-E3DD-4398-884C-C84A0023DEB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46404-458D-B3F5-6266-050CCB14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33BE3-1561-ACFF-F363-5902AF23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D273B-5973-4E84-82BF-D7BC5543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0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FE622-EAA6-0494-EB19-C50836E6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D451-1006-FF8E-C1E4-85AAE67C7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9FE46-FCC5-614A-8720-3192DC254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645A1F-E3DD-4398-884C-C84A0023DEB6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09608-104F-48E4-874B-AA86123A1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FACD3-429D-0FE5-55E9-2481425C1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AD273B-5973-4E84-82BF-D7BC5543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2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48D7-BDE9-2A26-0C64-119F074B5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2471" y="2825057"/>
            <a:ext cx="3416968" cy="81248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TimeSeries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4003E-F1FE-4192-C63D-B8302ED6C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2471" y="3637540"/>
            <a:ext cx="3416968" cy="8124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Kenya Roy &amp; Lani Lewis</a:t>
            </a:r>
          </a:p>
          <a:p>
            <a:r>
              <a:rPr lang="en-US" dirty="0"/>
              <a:t>SMU | 2024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B6EBF8-7F51-A764-8BF2-1AA3E626553A}"/>
              </a:ext>
            </a:extLst>
          </p:cNvPr>
          <p:cNvSpPr/>
          <p:nvPr/>
        </p:nvSpPr>
        <p:spPr>
          <a:xfrm>
            <a:off x="-263471" y="-69875"/>
            <a:ext cx="4335517" cy="71137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F2A10A-C336-1258-4163-D8742E9A71CF}"/>
              </a:ext>
            </a:extLst>
          </p:cNvPr>
          <p:cNvSpPr/>
          <p:nvPr/>
        </p:nvSpPr>
        <p:spPr>
          <a:xfrm>
            <a:off x="8649865" y="-139485"/>
            <a:ext cx="4335517" cy="71137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AD1CC4-3DE2-C2E7-F0F2-3FEB5244D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918" y="5854552"/>
            <a:ext cx="2291008" cy="6914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87C80E-BE85-6686-028D-059BF643D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595" y="657714"/>
            <a:ext cx="3738849" cy="16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2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FCFE994-2DFE-0F60-47BA-BE3FC9880B61}"/>
              </a:ext>
            </a:extLst>
          </p:cNvPr>
          <p:cNvSpPr/>
          <p:nvPr/>
        </p:nvSpPr>
        <p:spPr>
          <a:xfrm>
            <a:off x="3483005" y="2540556"/>
            <a:ext cx="2124967" cy="8884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0D80AC-B970-AB9E-F7BC-51C099397ABC}"/>
              </a:ext>
            </a:extLst>
          </p:cNvPr>
          <p:cNvSpPr/>
          <p:nvPr/>
        </p:nvSpPr>
        <p:spPr>
          <a:xfrm>
            <a:off x="2597961" y="1196836"/>
            <a:ext cx="1770089" cy="8884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02B35-49CC-3601-1D70-D58900DF6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50" y="0"/>
            <a:ext cx="2076450" cy="2209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B18E01-FF25-4C9B-82F7-6538CB1E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539"/>
            <a:ext cx="10515600" cy="687789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rgbClr val="0070C0"/>
                </a:solidFill>
              </a:rPr>
              <a:t>EDA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01443F-CD46-A710-42CE-8BE1E903D56D}"/>
              </a:ext>
            </a:extLst>
          </p:cNvPr>
          <p:cNvSpPr txBox="1"/>
          <p:nvPr/>
        </p:nvSpPr>
        <p:spPr>
          <a:xfrm>
            <a:off x="3555745" y="2800112"/>
            <a:ext cx="194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Remove NA &gt;50%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448DB1-BF0E-864A-C1E6-06A33E1AEB52}"/>
              </a:ext>
            </a:extLst>
          </p:cNvPr>
          <p:cNvSpPr txBox="1"/>
          <p:nvPr/>
        </p:nvSpPr>
        <p:spPr>
          <a:xfrm>
            <a:off x="2874035" y="1456392"/>
            <a:ext cx="1410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Merge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6BD17B-17CD-EFFF-69DB-152A3AE3C732}"/>
              </a:ext>
            </a:extLst>
          </p:cNvPr>
          <p:cNvSpPr/>
          <p:nvPr/>
        </p:nvSpPr>
        <p:spPr>
          <a:xfrm>
            <a:off x="4545487" y="3953693"/>
            <a:ext cx="1770089" cy="8884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Split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C7963-232A-B0F8-091E-091C709401C5}"/>
              </a:ext>
            </a:extLst>
          </p:cNvPr>
          <p:cNvSpPr/>
          <p:nvPr/>
        </p:nvSpPr>
        <p:spPr>
          <a:xfrm>
            <a:off x="5430531" y="5366830"/>
            <a:ext cx="2559226" cy="88844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Aggregate Date (Trend)</a:t>
            </a: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A2DA59DA-354F-A4C9-5687-5DDFE8A7B833}"/>
              </a:ext>
            </a:extLst>
          </p:cNvPr>
          <p:cNvSpPr/>
          <p:nvPr/>
        </p:nvSpPr>
        <p:spPr>
          <a:xfrm rot="2819628">
            <a:off x="4487235" y="1509212"/>
            <a:ext cx="2027189" cy="731520"/>
          </a:xfrm>
          <a:prstGeom prst="curvedDownArrow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F89231A3-33D8-3927-79A5-24AC77089B0F}"/>
              </a:ext>
            </a:extLst>
          </p:cNvPr>
          <p:cNvSpPr/>
          <p:nvPr/>
        </p:nvSpPr>
        <p:spPr>
          <a:xfrm rot="3066443">
            <a:off x="5784796" y="3133390"/>
            <a:ext cx="1349321" cy="731520"/>
          </a:xfrm>
          <a:prstGeom prst="curvedDownArrow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6" name="Arrow: Curved Down 15">
            <a:extLst>
              <a:ext uri="{FF2B5EF4-FFF2-40B4-BE49-F238E27FC236}">
                <a16:creationId xmlns:a16="http://schemas.microsoft.com/office/drawing/2014/main" id="{0BD8BB9C-EF82-C885-1BA5-E39467357D89}"/>
              </a:ext>
            </a:extLst>
          </p:cNvPr>
          <p:cNvSpPr/>
          <p:nvPr/>
        </p:nvSpPr>
        <p:spPr>
          <a:xfrm rot="2217501">
            <a:off x="6520107" y="4458507"/>
            <a:ext cx="2263871" cy="847433"/>
          </a:xfrm>
          <a:prstGeom prst="curvedDownArrow">
            <a:avLst/>
          </a:prstGeom>
          <a:solidFill>
            <a:srgbClr val="FFC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29025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40EB-234D-3B0C-832C-5A68D5D6D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TSWGE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5D506-9E87-5DE1-023F-2468A9F4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5550" y="4648200"/>
            <a:ext cx="2076450" cy="2209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D1B35F-2390-2B70-2B20-1C4796A6B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092" y="1100568"/>
            <a:ext cx="9277350" cy="573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1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2B8B8-7D0B-35EE-CA82-9426281EA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E0F9A5-4CD0-DCCB-5C1E-F14668BF9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9" y="1004888"/>
            <a:ext cx="5281301" cy="32634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AA9312-774F-F98B-2DEB-ACD220A61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4005" y="3429000"/>
            <a:ext cx="5552589" cy="3429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221EE2-9939-90FA-003C-9949A078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TSWGE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664B03-E0D1-0EE6-8B24-2D6E8F899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5550" y="4648200"/>
            <a:ext cx="20764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0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3D4F-9655-6277-1B64-F9420EE8F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57" y="38011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Dickey-Fuller Test for Stationarity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C2161-C136-F82D-F12E-19D9E8E32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48200"/>
            <a:ext cx="2076450" cy="220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B82F75-D33B-C3F9-0690-3AA343BC4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771" y="2621439"/>
            <a:ext cx="6086458" cy="161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9C99-AF0B-CF03-1DDC-40CF900B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54" y="365126"/>
            <a:ext cx="9150245" cy="84907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ARMA(5,3) MODEL | Factor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1D610-7991-7EA2-80D3-217426CB5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76450" cy="220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D365A7-B98F-6D1F-61EB-05C8126D1760}"/>
              </a:ext>
            </a:extLst>
          </p:cNvPr>
          <p:cNvSpPr txBox="1"/>
          <p:nvPr/>
        </p:nvSpPr>
        <p:spPr>
          <a:xfrm>
            <a:off x="5273963" y="1704309"/>
            <a:ext cx="1644073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est.arma.wge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23E9C5-90B7-6F07-B69A-68CFBD086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699" y="2211050"/>
            <a:ext cx="6992599" cy="38254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D29298F-8EF7-D46C-DE7C-B219C8ED881A}"/>
              </a:ext>
            </a:extLst>
          </p:cNvPr>
          <p:cNvSpPr/>
          <p:nvPr/>
        </p:nvSpPr>
        <p:spPr>
          <a:xfrm>
            <a:off x="2599699" y="5641723"/>
            <a:ext cx="967960" cy="2194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0A1989-8FB8-C566-F530-73400E02674A}"/>
              </a:ext>
            </a:extLst>
          </p:cNvPr>
          <p:cNvSpPr/>
          <p:nvPr/>
        </p:nvSpPr>
        <p:spPr>
          <a:xfrm>
            <a:off x="8304547" y="3254538"/>
            <a:ext cx="704542" cy="627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1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7C964-9AC8-01DD-80EE-1D3DE24B9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F47B-8030-6626-D547-291634E9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54" y="365126"/>
            <a:ext cx="9150245" cy="84907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ARMA(5,3) MODEL | Residual White Noise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73BC6B-9CD4-ABA0-87E3-CC7208CB3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76450" cy="2209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E4527F-5186-666B-B3AF-D66A7B04F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505" y="1371600"/>
            <a:ext cx="8510354" cy="525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4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21DDF-05A7-E7F7-3C26-AF808E736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EE85-914D-B3B8-141E-40C2825E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54" y="365126"/>
            <a:ext cx="9150245" cy="84907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ARMA(5,3) MODEL | </a:t>
            </a:r>
            <a:r>
              <a:rPr lang="en-US" dirty="0" err="1">
                <a:solidFill>
                  <a:srgbClr val="0070C0"/>
                </a:solidFill>
              </a:rPr>
              <a:t>Ljung</a:t>
            </a:r>
            <a:r>
              <a:rPr lang="en-US" dirty="0">
                <a:solidFill>
                  <a:srgbClr val="0070C0"/>
                </a:solidFill>
              </a:rPr>
              <a:t> Box Check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4F8B5-8E8C-CF31-8FD5-6A2EEC461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076450" cy="220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AB0277-F273-F1ED-19AA-4C7D899AA714}"/>
              </a:ext>
            </a:extLst>
          </p:cNvPr>
          <p:cNvSpPr txBox="1"/>
          <p:nvPr/>
        </p:nvSpPr>
        <p:spPr>
          <a:xfrm>
            <a:off x="2076450" y="2373231"/>
            <a:ext cx="20764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p-value 0.8608568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F8BF7E-A249-DDBE-88EF-C333974F5182}"/>
              </a:ext>
            </a:extLst>
          </p:cNvPr>
          <p:cNvSpPr txBox="1"/>
          <p:nvPr/>
        </p:nvSpPr>
        <p:spPr>
          <a:xfrm>
            <a:off x="2076450" y="4409818"/>
            <a:ext cx="20764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p-value 0.9770763</a:t>
            </a:r>
          </a:p>
        </p:txBody>
      </p:sp>
      <p:sp>
        <p:nvSpPr>
          <p:cNvPr id="10" name="Equals 9">
            <a:extLst>
              <a:ext uri="{FF2B5EF4-FFF2-40B4-BE49-F238E27FC236}">
                <a16:creationId xmlns:a16="http://schemas.microsoft.com/office/drawing/2014/main" id="{4B9A9851-CF20-C689-F9DD-B553F534C950}"/>
              </a:ext>
            </a:extLst>
          </p:cNvPr>
          <p:cNvSpPr/>
          <p:nvPr/>
        </p:nvSpPr>
        <p:spPr>
          <a:xfrm>
            <a:off x="5014833" y="2971800"/>
            <a:ext cx="1763843" cy="914400"/>
          </a:xfrm>
          <a:prstGeom prst="mathEqual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9736D-C8F9-0D04-62A5-A1C7240EC8E5}"/>
              </a:ext>
            </a:extLst>
          </p:cNvPr>
          <p:cNvSpPr txBox="1"/>
          <p:nvPr/>
        </p:nvSpPr>
        <p:spPr>
          <a:xfrm>
            <a:off x="8274571" y="3013501"/>
            <a:ext cx="16442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0070C0"/>
                </a:solidFill>
              </a:rPr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2271755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43300-8CA5-43E9-32F3-086670037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A86090-7E44-8487-B588-BD008A8BA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028" y="1619994"/>
            <a:ext cx="10558071" cy="48834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A7A97E-E2BB-6F3A-602E-8D1B1C0C3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554" y="365126"/>
            <a:ext cx="9150245" cy="84907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ARMA(5,3)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4D646-EA84-F54A-ED9F-8721CACDA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076450" cy="2209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53E06E-D17A-26F8-12B3-4659245859F5}"/>
              </a:ext>
            </a:extLst>
          </p:cNvPr>
          <p:cNvSpPr txBox="1"/>
          <p:nvPr/>
        </p:nvSpPr>
        <p:spPr>
          <a:xfrm>
            <a:off x="2203554" y="2025134"/>
            <a:ext cx="2274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ASE: </a:t>
            </a:r>
            <a:r>
              <a:rPr lang="en-US" dirty="0"/>
              <a:t>1.757819e+12</a:t>
            </a:r>
          </a:p>
        </p:txBody>
      </p:sp>
    </p:spTree>
    <p:extLst>
      <p:ext uri="{BB962C8B-B14F-4D97-AF65-F5344CB8AC3E}">
        <p14:creationId xmlns:p14="http://schemas.microsoft.com/office/powerpoint/2010/main" val="314779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78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TimeSeries</vt:lpstr>
      <vt:lpstr>EDA</vt:lpstr>
      <vt:lpstr>TSWGE PLOTS</vt:lpstr>
      <vt:lpstr>TSWGE PLOTS</vt:lpstr>
      <vt:lpstr>Dickey-Fuller Test for Stationarity</vt:lpstr>
      <vt:lpstr>ARMA(5,3) MODEL | Factor Table</vt:lpstr>
      <vt:lpstr>ARMA(5,3) MODEL | Residual White Noise</vt:lpstr>
      <vt:lpstr>ARMA(5,3) MODEL | Ljung Box Check</vt:lpstr>
      <vt:lpstr>ARMA(5,3)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Lewis, Lani</dc:creator>
  <cp:lastModifiedBy>Lewis, Lani</cp:lastModifiedBy>
  <cp:revision>1</cp:revision>
  <dcterms:created xsi:type="dcterms:W3CDTF">2024-12-01T20:39:38Z</dcterms:created>
  <dcterms:modified xsi:type="dcterms:W3CDTF">2024-12-01T21:51:23Z</dcterms:modified>
</cp:coreProperties>
</file>