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9"/>
    <p:restoredTop sz="96301"/>
  </p:normalViewPr>
  <p:slideViewPr>
    <p:cSldViewPr snapToGrid="0">
      <p:cViewPr>
        <p:scale>
          <a:sx n="160" d="100"/>
          <a:sy n="160" d="100"/>
        </p:scale>
        <p:origin x="180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16EA56-FD1B-AD8E-55F4-6EDBB5393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8A592F3-37B0-CE7B-55DF-52536A6F1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86B7AE6-48BE-7BC1-ECFB-4A3474E1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D76E-CEBB-FA4F-AE9A-7D46007E472F}" type="datetimeFigureOut">
              <a:rPr lang="pl-PL" smtClean="0"/>
              <a:t>26.02.2025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9777153-94FC-4532-478E-46865C25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F40CDFA-C61A-8C40-F491-C6304D80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BB31-8E43-D84B-8F59-CFF6A7E19A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949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F78241-21C3-9474-B191-E94030C7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23A4148-4F15-9252-A751-06314A901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48B05AC-6EBD-4554-B857-1FE843E3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D76E-CEBB-FA4F-AE9A-7D46007E472F}" type="datetimeFigureOut">
              <a:rPr lang="pl-PL" smtClean="0"/>
              <a:t>26.02.2025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8624233-714F-39E5-8D1D-B7F941EE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305D162-A004-CF51-1F39-BB9D8432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BB31-8E43-D84B-8F59-CFF6A7E19A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757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BC2AB2C-CB46-C96C-9DCF-40E90F49D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703889E-D4FF-D5A1-EC30-B134663EE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0C8CD8C-8951-516A-8CF5-BADE20CC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D76E-CEBB-FA4F-AE9A-7D46007E472F}" type="datetimeFigureOut">
              <a:rPr lang="pl-PL" smtClean="0"/>
              <a:t>26.02.2025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422A28B-F063-9E59-BA3F-D8D1C720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22DEF94-5328-C2AA-CC61-DCFED53A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BB31-8E43-D84B-8F59-CFF6A7E19A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59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7781A6-6C2B-0ACF-2AFC-75C723DA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1132DC-DBFF-0DE9-E52A-E21429E03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D0055A6-C8C0-4C44-3AE6-A5C03E770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D76E-CEBB-FA4F-AE9A-7D46007E472F}" type="datetimeFigureOut">
              <a:rPr lang="pl-PL" smtClean="0"/>
              <a:t>26.02.2025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61C928D-8522-DEFC-8A97-4BC028E4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23CFC10-DB90-EEBA-4849-C1EC42F5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BB31-8E43-D84B-8F59-CFF6A7E19A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354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118FAC-2006-2FC5-D9E4-F957C6A1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4E638FC-58A6-9F38-D673-77D1F79C3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8896E71-30EA-FE70-CF0E-92C81648F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D76E-CEBB-FA4F-AE9A-7D46007E472F}" type="datetimeFigureOut">
              <a:rPr lang="pl-PL" smtClean="0"/>
              <a:t>26.02.2025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ADE57F7-C062-583D-C355-DC5ED2BD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6C2EFB8-8D0A-9480-ADBE-719A18E0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BB31-8E43-D84B-8F59-CFF6A7E19A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392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BC6865-8425-CDB9-DB25-BCDDF21B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2AC7AA-E936-89FE-283D-C0CB607C0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E3B17BD-2344-BCCE-0D18-75EBACBB3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8732DD6-458F-C593-3840-B258F129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D76E-CEBB-FA4F-AE9A-7D46007E472F}" type="datetimeFigureOut">
              <a:rPr lang="pl-PL" smtClean="0"/>
              <a:t>26.02.2025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01823DE-3240-FD75-CC23-76292D34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21F5DE4-BCD3-AEE7-B612-4E115D1F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BB31-8E43-D84B-8F59-CFF6A7E19A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846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2905B7-E10D-C99A-8C3A-5BD23503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7B06CE8-7A7A-F491-B763-811CD7B0C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59E7120-D568-DDE9-3473-944D54B3A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DD7F2B6-BC85-3785-1984-B3FE4BEEE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C8BB5EB-DA37-CD1E-3AA4-C6BA8A39D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CF2D8F2-7287-BC20-76D6-7B7F46B4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D76E-CEBB-FA4F-AE9A-7D46007E472F}" type="datetimeFigureOut">
              <a:rPr lang="pl-PL" smtClean="0"/>
              <a:t>26.02.2025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98C3856-2BB5-147C-7FD2-3A3A64C8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8D3FB0D-E8EF-25CF-7D29-BCBF798C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BB31-8E43-D84B-8F59-CFF6A7E19A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313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B19AD7-B5D9-6157-8F80-1BDDE6F1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E0D044B-C37A-0364-21AB-7EE9DC3C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D76E-CEBB-FA4F-AE9A-7D46007E472F}" type="datetimeFigureOut">
              <a:rPr lang="pl-PL" smtClean="0"/>
              <a:t>26.02.2025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A029CEE-8A1D-51AA-F29F-87438455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5DCFD0A-326A-5ABA-9000-B050DD3C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BB31-8E43-D84B-8F59-CFF6A7E19A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40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0C97192-6426-1029-697E-9F19EF559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D76E-CEBB-FA4F-AE9A-7D46007E472F}" type="datetimeFigureOut">
              <a:rPr lang="pl-PL" smtClean="0"/>
              <a:t>26.02.2025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F6504D1-F668-B4EF-80D5-4DD7E3BB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DE30A73-39B9-2D69-7DF5-6A447CCF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BB31-8E43-D84B-8F59-CFF6A7E19A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882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7DA81F-9950-2A75-B978-6246E7E0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AC2128-0B39-A79A-B8F1-61AF11756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ED96202-7972-DE9C-A71C-2762AA4B4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1395623-69AD-310C-AF70-0E638200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D76E-CEBB-FA4F-AE9A-7D46007E472F}" type="datetimeFigureOut">
              <a:rPr lang="pl-PL" smtClean="0"/>
              <a:t>26.02.2025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1414374-B231-577E-4BE5-C02D23BF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B7D9D7A-C28E-72A5-0ED9-289F0497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BB31-8E43-D84B-8F59-CFF6A7E19A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048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E27923-AC7E-1BAB-29F7-76052003A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F8B5B40-0916-E7C0-240E-71FE68B19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F46D8FC-1DF3-292E-1187-D36657143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A7068BE-1D34-A572-2941-674CEA1B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D76E-CEBB-FA4F-AE9A-7D46007E472F}" type="datetimeFigureOut">
              <a:rPr lang="pl-PL" smtClean="0"/>
              <a:t>26.02.2025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D30E694-F12A-B15D-E620-10AB3C0A0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9CCBA90-32BE-3C86-B982-2622D00A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BB31-8E43-D84B-8F59-CFF6A7E19A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302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F9B45D2-FD22-B494-B225-9600F56A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6873B79-2493-ECAF-2453-9E1E70E93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DFF8EB3-8413-4B02-8616-C56106602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BBD76E-CEBB-FA4F-AE9A-7D46007E472F}" type="datetimeFigureOut">
              <a:rPr lang="pl-PL" smtClean="0"/>
              <a:t>26.02.2025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7488C9A-7418-3262-85F3-FA5AD07E5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2B1D44-0D3D-097E-2701-36F62DBB8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6BBB31-8E43-D84B-8F59-CFF6A7E19A8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392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AAE9C684-7112-C60E-3212-39129F722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996" y="2164443"/>
            <a:ext cx="1697182" cy="3343449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3B6C947-8F33-0C76-E663-74CA17DE1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782795" y="1455153"/>
            <a:ext cx="1213209" cy="1551897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98BE2C47-19F1-E9EF-3BDE-6D06477D5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4281" y="343523"/>
            <a:ext cx="1381892" cy="121321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0044D788-37F5-C525-6E3D-78C224BDEFC4}"/>
              </a:ext>
            </a:extLst>
          </p:cNvPr>
          <p:cNvSpPr txBox="1"/>
          <p:nvPr/>
        </p:nvSpPr>
        <p:spPr>
          <a:xfrm>
            <a:off x="8558297" y="1677316"/>
            <a:ext cx="30938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200" noProof="0" dirty="0"/>
              <a:t>Wtyczka zasilania routera. </a:t>
            </a:r>
          </a:p>
          <a:p>
            <a:pPr algn="ctr"/>
            <a:r>
              <a:rPr lang="pl-PL" sz="1200" noProof="0" dirty="0"/>
              <a:t>Dobierz odpowiednią wtyczkę. </a:t>
            </a:r>
          </a:p>
          <a:p>
            <a:pPr algn="ctr"/>
            <a:r>
              <a:rPr lang="pl-PL" sz="1200" noProof="0" dirty="0"/>
              <a:t>Najczęściej plus jest wewnątrz (sprawdź to).</a:t>
            </a:r>
          </a:p>
          <a:p>
            <a:pPr algn="ctr"/>
            <a:endParaRPr lang="pl-PL" sz="1200" noProof="0" dirty="0"/>
          </a:p>
          <a:p>
            <a:pPr algn="ctr"/>
            <a:r>
              <a:rPr lang="pl-PL" sz="1200" noProof="0" dirty="0"/>
              <a:t>To </a:t>
            </a:r>
            <a:r>
              <a:rPr lang="pl-PL" sz="1200" noProof="0" dirty="0" err="1"/>
              <a:t>power</a:t>
            </a:r>
            <a:r>
              <a:rPr lang="pl-PL" sz="1200" noProof="0" dirty="0"/>
              <a:t> the router. </a:t>
            </a:r>
          </a:p>
          <a:p>
            <a:pPr algn="ctr"/>
            <a:r>
              <a:rPr lang="pl-PL" sz="1200" noProof="0" dirty="0" err="1"/>
              <a:t>Choose</a:t>
            </a:r>
            <a:r>
              <a:rPr lang="pl-PL" sz="1200" noProof="0" dirty="0"/>
              <a:t> the </a:t>
            </a:r>
            <a:r>
              <a:rPr lang="pl-PL" sz="1200" noProof="0" dirty="0" err="1"/>
              <a:t>right</a:t>
            </a:r>
            <a:r>
              <a:rPr lang="pl-PL" sz="1200" noProof="0" dirty="0"/>
              <a:t> plug. </a:t>
            </a:r>
          </a:p>
          <a:p>
            <a:pPr algn="ctr"/>
            <a:r>
              <a:rPr lang="pl-PL" sz="1200" noProof="0" dirty="0"/>
              <a:t>Most </a:t>
            </a:r>
            <a:r>
              <a:rPr lang="pl-PL" sz="1200" noProof="0" dirty="0" err="1"/>
              <a:t>often</a:t>
            </a:r>
            <a:r>
              <a:rPr lang="pl-PL" sz="1200" noProof="0" dirty="0"/>
              <a:t> the plus </a:t>
            </a:r>
            <a:r>
              <a:rPr lang="pl-PL" sz="1200" noProof="0" dirty="0" err="1"/>
              <a:t>is</a:t>
            </a:r>
            <a:r>
              <a:rPr lang="pl-PL" sz="1200" noProof="0" dirty="0"/>
              <a:t> </a:t>
            </a:r>
            <a:r>
              <a:rPr lang="pl-PL" sz="1200" noProof="0" dirty="0" err="1"/>
              <a:t>inside</a:t>
            </a:r>
            <a:r>
              <a:rPr lang="pl-PL" sz="1200" noProof="0" dirty="0"/>
              <a:t> (</a:t>
            </a:r>
            <a:r>
              <a:rPr lang="pl-PL" sz="1200" noProof="0" dirty="0" err="1"/>
              <a:t>check</a:t>
            </a:r>
            <a:r>
              <a:rPr lang="pl-PL" sz="1200" noProof="0" dirty="0"/>
              <a:t> </a:t>
            </a:r>
            <a:r>
              <a:rPr lang="pl-PL" sz="1200" noProof="0" dirty="0" err="1"/>
              <a:t>it</a:t>
            </a:r>
            <a:r>
              <a:rPr lang="pl-PL" sz="1200" noProof="0" dirty="0"/>
              <a:t>).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4D2A9731-D341-BA3D-702A-C295899D4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0465" y="3032679"/>
            <a:ext cx="2209948" cy="1697295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39F0419F-1F77-0A2A-844C-97E831EB44AA}"/>
              </a:ext>
            </a:extLst>
          </p:cNvPr>
          <p:cNvSpPr txBox="1"/>
          <p:nvPr/>
        </p:nvSpPr>
        <p:spPr>
          <a:xfrm>
            <a:off x="8505492" y="4850557"/>
            <a:ext cx="30435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200" noProof="0" dirty="0"/>
              <a:t>Gniazdo zasilania, do którego </a:t>
            </a:r>
            <a:br>
              <a:rPr lang="pl-PL" sz="1200" noProof="0" dirty="0"/>
            </a:br>
            <a:r>
              <a:rPr lang="pl-PL" sz="1200" noProof="0" dirty="0"/>
              <a:t>podłączasz oryginalny zasilacz Routera. </a:t>
            </a:r>
            <a:br>
              <a:rPr lang="pl-PL" sz="1200" noProof="0" dirty="0"/>
            </a:br>
            <a:r>
              <a:rPr lang="pl-PL" sz="1200" noProof="0" dirty="0"/>
              <a:t>Dobierz odpowiednie do zasilacza routera.</a:t>
            </a:r>
          </a:p>
          <a:p>
            <a:pPr algn="ctr"/>
            <a:endParaRPr lang="pl-PL" sz="1200" noProof="0" dirty="0"/>
          </a:p>
          <a:p>
            <a:pPr algn="ctr"/>
            <a:r>
              <a:rPr lang="pl-PL" sz="1200" noProof="0" dirty="0"/>
              <a:t>Power </a:t>
            </a:r>
            <a:r>
              <a:rPr lang="pl-PL" sz="1200" noProof="0" dirty="0" err="1"/>
              <a:t>socket</a:t>
            </a:r>
            <a:r>
              <a:rPr lang="pl-PL" sz="1200" noProof="0" dirty="0"/>
              <a:t> </a:t>
            </a:r>
            <a:r>
              <a:rPr lang="pl-PL" sz="1200" noProof="0" dirty="0" err="1"/>
              <a:t>where</a:t>
            </a:r>
            <a:r>
              <a:rPr lang="pl-PL" sz="1200" noProof="0" dirty="0"/>
              <a:t> </a:t>
            </a:r>
            <a:r>
              <a:rPr lang="pl-PL" sz="1200" noProof="0" dirty="0" err="1"/>
              <a:t>you</a:t>
            </a:r>
            <a:r>
              <a:rPr lang="pl-PL" sz="1200" noProof="0" dirty="0"/>
              <a:t> </a:t>
            </a:r>
            <a:r>
              <a:rPr lang="pl-PL" sz="1200" noProof="0" dirty="0" err="1"/>
              <a:t>connect</a:t>
            </a:r>
            <a:r>
              <a:rPr lang="pl-PL" sz="1200" noProof="0" dirty="0"/>
              <a:t> </a:t>
            </a:r>
            <a:br>
              <a:rPr lang="pl-PL" sz="1200" noProof="0" dirty="0"/>
            </a:br>
            <a:r>
              <a:rPr lang="pl-PL" sz="1200" noProof="0" dirty="0"/>
              <a:t>the </a:t>
            </a:r>
            <a:r>
              <a:rPr lang="pl-PL" sz="1200" noProof="0" dirty="0" err="1"/>
              <a:t>original</a:t>
            </a:r>
            <a:r>
              <a:rPr lang="pl-PL" sz="1200" noProof="0" dirty="0"/>
              <a:t> Router </a:t>
            </a:r>
            <a:r>
              <a:rPr lang="pl-PL" sz="1200" noProof="0" dirty="0" err="1"/>
              <a:t>power</a:t>
            </a:r>
            <a:r>
              <a:rPr lang="pl-PL" sz="1200" noProof="0" dirty="0"/>
              <a:t> </a:t>
            </a:r>
            <a:r>
              <a:rPr lang="pl-PL" sz="1200" noProof="0" dirty="0" err="1"/>
              <a:t>supply</a:t>
            </a:r>
            <a:r>
              <a:rPr lang="pl-PL" sz="1200" noProof="0" dirty="0"/>
              <a:t>. </a:t>
            </a:r>
          </a:p>
          <a:p>
            <a:pPr algn="ctr"/>
            <a:r>
              <a:rPr lang="pl-PL" sz="1200" noProof="0" dirty="0" err="1"/>
              <a:t>Choose</a:t>
            </a:r>
            <a:r>
              <a:rPr lang="pl-PL" sz="1200" noProof="0" dirty="0"/>
              <a:t> the </a:t>
            </a:r>
            <a:r>
              <a:rPr lang="pl-PL" sz="1200" noProof="0" dirty="0" err="1"/>
              <a:t>appropriate</a:t>
            </a:r>
            <a:r>
              <a:rPr lang="pl-PL" sz="1200" noProof="0" dirty="0"/>
              <a:t> one for </a:t>
            </a:r>
            <a:r>
              <a:rPr lang="pl-PL" sz="1200" noProof="0" dirty="0" err="1"/>
              <a:t>your</a:t>
            </a:r>
            <a:r>
              <a:rPr lang="pl-PL" sz="1200" noProof="0" dirty="0"/>
              <a:t> router </a:t>
            </a:r>
            <a:br>
              <a:rPr lang="pl-PL" sz="1200" noProof="0" dirty="0"/>
            </a:br>
            <a:r>
              <a:rPr lang="pl-PL" sz="1200" noProof="0" dirty="0" err="1"/>
              <a:t>power</a:t>
            </a:r>
            <a:r>
              <a:rPr lang="pl-PL" sz="1200" noProof="0" dirty="0"/>
              <a:t> </a:t>
            </a:r>
            <a:r>
              <a:rPr lang="pl-PL" sz="1200" noProof="0" dirty="0" err="1"/>
              <a:t>supply</a:t>
            </a:r>
            <a:r>
              <a:rPr lang="pl-PL" sz="1200" noProof="0" dirty="0"/>
              <a:t>.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A940DEE7-8C5E-E601-861E-2AF2957EA7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2223" y="3248543"/>
            <a:ext cx="3371850" cy="1739900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9F50D0C6-F1A8-CF4B-6F39-2BEC38DD02A2}"/>
              </a:ext>
            </a:extLst>
          </p:cNvPr>
          <p:cNvSpPr txBox="1"/>
          <p:nvPr/>
        </p:nvSpPr>
        <p:spPr>
          <a:xfrm>
            <a:off x="4521812" y="4988443"/>
            <a:ext cx="35534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200" noProof="0" dirty="0"/>
              <a:t>Dowolna przetwornica DC-DC step DOWN. </a:t>
            </a:r>
            <a:br>
              <a:rPr lang="pl-PL" sz="1200" noProof="0" dirty="0"/>
            </a:br>
            <a:r>
              <a:rPr lang="pl-PL" sz="1200" noProof="0" dirty="0"/>
              <a:t>Zwykle routery zasilane są napięciem 9-24V. </a:t>
            </a:r>
            <a:br>
              <a:rPr lang="pl-PL" sz="1200" noProof="0" dirty="0"/>
            </a:br>
            <a:r>
              <a:rPr lang="pl-PL" sz="1200" noProof="0" dirty="0"/>
              <a:t>Zanim ją zamontujesz, ustaw potencjometrem </a:t>
            </a:r>
            <a:br>
              <a:rPr lang="pl-PL" sz="1200" noProof="0" dirty="0"/>
            </a:br>
            <a:r>
              <a:rPr lang="pl-PL" sz="1200" noProof="0" dirty="0"/>
              <a:t>napięcie wyjściowe 5V do zasilania ESP32.</a:t>
            </a:r>
          </a:p>
          <a:p>
            <a:pPr algn="ctr"/>
            <a:endParaRPr lang="pl-PL" sz="1200" noProof="0" dirty="0"/>
          </a:p>
          <a:p>
            <a:pPr algn="ctr"/>
            <a:r>
              <a:rPr lang="pl-PL" sz="1200" noProof="0" dirty="0" err="1"/>
              <a:t>Any</a:t>
            </a:r>
            <a:r>
              <a:rPr lang="pl-PL" sz="1200" noProof="0" dirty="0"/>
              <a:t> DC-DC </a:t>
            </a:r>
            <a:r>
              <a:rPr lang="pl-PL" sz="1200" noProof="0" dirty="0" err="1"/>
              <a:t>converter</a:t>
            </a:r>
            <a:r>
              <a:rPr lang="pl-PL" sz="1200" noProof="0" dirty="0"/>
              <a:t> step DOWN. </a:t>
            </a:r>
            <a:r>
              <a:rPr lang="pl-PL" sz="1200" noProof="0" dirty="0" err="1"/>
              <a:t>Routers</a:t>
            </a:r>
            <a:r>
              <a:rPr lang="pl-PL" sz="1200" noProof="0" dirty="0"/>
              <a:t> </a:t>
            </a:r>
            <a:br>
              <a:rPr lang="pl-PL" sz="1200" noProof="0" dirty="0"/>
            </a:br>
            <a:r>
              <a:rPr lang="pl-PL" sz="1200" noProof="0" dirty="0" err="1"/>
              <a:t>are</a:t>
            </a:r>
            <a:r>
              <a:rPr lang="pl-PL" sz="1200" noProof="0" dirty="0"/>
              <a:t> </a:t>
            </a:r>
            <a:r>
              <a:rPr lang="pl-PL" sz="1200" noProof="0" dirty="0" err="1"/>
              <a:t>usually</a:t>
            </a:r>
            <a:r>
              <a:rPr lang="pl-PL" sz="1200" noProof="0" dirty="0"/>
              <a:t> </a:t>
            </a:r>
            <a:r>
              <a:rPr lang="pl-PL" sz="1200" noProof="0" dirty="0" err="1"/>
              <a:t>powered</a:t>
            </a:r>
            <a:r>
              <a:rPr lang="pl-PL" sz="1200" noProof="0" dirty="0"/>
              <a:t> by 9-24V. </a:t>
            </a:r>
            <a:r>
              <a:rPr lang="pl-PL" sz="1200" noProof="0" dirty="0" err="1"/>
              <a:t>Before</a:t>
            </a:r>
            <a:r>
              <a:rPr lang="pl-PL" sz="1200" noProof="0" dirty="0"/>
              <a:t> </a:t>
            </a:r>
            <a:r>
              <a:rPr lang="pl-PL" sz="1200" noProof="0" dirty="0" err="1"/>
              <a:t>you</a:t>
            </a:r>
            <a:r>
              <a:rPr lang="pl-PL" sz="1200" noProof="0" dirty="0"/>
              <a:t> </a:t>
            </a:r>
            <a:r>
              <a:rPr lang="pl-PL" sz="1200" noProof="0" dirty="0" err="1"/>
              <a:t>mount</a:t>
            </a:r>
            <a:r>
              <a:rPr lang="pl-PL" sz="1200" noProof="0" dirty="0"/>
              <a:t> </a:t>
            </a:r>
            <a:r>
              <a:rPr lang="pl-PL" sz="1200" noProof="0" dirty="0" err="1"/>
              <a:t>it</a:t>
            </a:r>
            <a:r>
              <a:rPr lang="pl-PL" sz="1200" noProof="0" dirty="0"/>
              <a:t>, </a:t>
            </a:r>
            <a:br>
              <a:rPr lang="pl-PL" sz="1200" noProof="0" dirty="0"/>
            </a:br>
            <a:r>
              <a:rPr lang="pl-PL" sz="1200" noProof="0" dirty="0" err="1"/>
              <a:t>first</a:t>
            </a:r>
            <a:r>
              <a:rPr lang="pl-PL" sz="1200" noProof="0" dirty="0"/>
              <a:t> set the </a:t>
            </a:r>
            <a:r>
              <a:rPr lang="pl-PL" sz="1200" noProof="0" dirty="0" err="1"/>
              <a:t>output</a:t>
            </a:r>
            <a:r>
              <a:rPr lang="pl-PL" sz="1200" noProof="0" dirty="0"/>
              <a:t> </a:t>
            </a:r>
            <a:r>
              <a:rPr lang="pl-PL" sz="1200" noProof="0" dirty="0" err="1"/>
              <a:t>voltage</a:t>
            </a:r>
            <a:r>
              <a:rPr lang="pl-PL" sz="1200" noProof="0" dirty="0"/>
              <a:t> of 5V with a regulator</a:t>
            </a:r>
            <a:br>
              <a:rPr lang="pl-PL" sz="1200" noProof="0" dirty="0"/>
            </a:br>
            <a:r>
              <a:rPr lang="pl-PL" sz="1200" noProof="0" dirty="0"/>
              <a:t>to </a:t>
            </a:r>
            <a:r>
              <a:rPr lang="pl-PL" sz="1200" noProof="0" dirty="0" err="1"/>
              <a:t>power</a:t>
            </a:r>
            <a:r>
              <a:rPr lang="pl-PL" sz="1200" noProof="0" dirty="0"/>
              <a:t> the ESP32.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81C2C3FA-7A47-5775-7186-BE2857DE8EF0}"/>
              </a:ext>
            </a:extLst>
          </p:cNvPr>
          <p:cNvSpPr txBox="1"/>
          <p:nvPr/>
        </p:nvSpPr>
        <p:spPr>
          <a:xfrm>
            <a:off x="4298100" y="1267908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noProof="0" dirty="0"/>
              <a:t>GPIO15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A22C7082-CE28-EE24-3391-A345C4DEA3E7}"/>
              </a:ext>
            </a:extLst>
          </p:cNvPr>
          <p:cNvSpPr txBox="1"/>
          <p:nvPr/>
        </p:nvSpPr>
        <p:spPr>
          <a:xfrm>
            <a:off x="4204729" y="315429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noProof="0" dirty="0"/>
              <a:t>3.3V pin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5980D7E0-9203-5063-96F0-704051F9ECD1}"/>
              </a:ext>
            </a:extLst>
          </p:cNvPr>
          <p:cNvSpPr txBox="1"/>
          <p:nvPr/>
        </p:nvSpPr>
        <p:spPr>
          <a:xfrm>
            <a:off x="3138913" y="4427666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noProof="1"/>
              <a:t>GPIO15 (button)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BB60FFC0-374F-708A-8D1C-1254756E4DE3}"/>
              </a:ext>
            </a:extLst>
          </p:cNvPr>
          <p:cNvSpPr txBox="1"/>
          <p:nvPr/>
        </p:nvSpPr>
        <p:spPr>
          <a:xfrm>
            <a:off x="3138913" y="2529409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noProof="0" dirty="0"/>
              <a:t>3.3V pin</a:t>
            </a: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56591D3A-FE24-42E7-FAFF-235A51BB45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619" y="4731593"/>
            <a:ext cx="455336" cy="423383"/>
          </a:xfrm>
          <a:prstGeom prst="rect">
            <a:avLst/>
          </a:prstGeom>
        </p:spPr>
      </p:pic>
      <p:cxnSp>
        <p:nvCxnSpPr>
          <p:cNvPr id="17" name="Łącznik prosty 16">
            <a:extLst>
              <a:ext uri="{FF2B5EF4-FFF2-40B4-BE49-F238E27FC236}">
                <a16:creationId xmlns:a16="http://schemas.microsoft.com/office/drawing/2014/main" id="{47286471-5BD0-1687-4861-57CD12DEE42B}"/>
              </a:ext>
            </a:extLst>
          </p:cNvPr>
          <p:cNvCxnSpPr>
            <a:cxnSpLocks/>
            <a:stCxn id="15" idx="0"/>
          </p:cNvCxnSpPr>
          <p:nvPr/>
        </p:nvCxnSpPr>
        <p:spPr>
          <a:xfrm>
            <a:off x="1138287" y="4731593"/>
            <a:ext cx="3157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Obraz 20">
            <a:extLst>
              <a:ext uri="{FF2B5EF4-FFF2-40B4-BE49-F238E27FC236}">
                <a16:creationId xmlns:a16="http://schemas.microsoft.com/office/drawing/2014/main" id="{37739AEC-F6FF-5AC4-8A8E-425CDF2955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4700" y="551543"/>
            <a:ext cx="647700" cy="1612900"/>
          </a:xfrm>
          <a:prstGeom prst="rect">
            <a:avLst/>
          </a:prstGeom>
        </p:spPr>
      </p:pic>
      <p:pic>
        <p:nvPicPr>
          <p:cNvPr id="22" name="Obraz 21">
            <a:extLst>
              <a:ext uri="{FF2B5EF4-FFF2-40B4-BE49-F238E27FC236}">
                <a16:creationId xmlns:a16="http://schemas.microsoft.com/office/drawing/2014/main" id="{75B3B6AF-E235-BA9D-EDE2-0AC388159D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4700" y="2362875"/>
            <a:ext cx="455336" cy="423383"/>
          </a:xfrm>
          <a:prstGeom prst="rect">
            <a:avLst/>
          </a:prstGeom>
        </p:spPr>
      </p:pic>
      <p:sp>
        <p:nvSpPr>
          <p:cNvPr id="23" name="pole tekstowe 22">
            <a:extLst>
              <a:ext uri="{FF2B5EF4-FFF2-40B4-BE49-F238E27FC236}">
                <a16:creationId xmlns:a16="http://schemas.microsoft.com/office/drawing/2014/main" id="{47B47FBD-3E46-B87C-D68E-F80D3DF00FD3}"/>
              </a:ext>
            </a:extLst>
          </p:cNvPr>
          <p:cNvSpPr txBox="1"/>
          <p:nvPr/>
        </p:nvSpPr>
        <p:spPr>
          <a:xfrm rot="5400000">
            <a:off x="5488545" y="2443761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noProof="0" dirty="0"/>
              <a:t>GPIO14</a:t>
            </a:r>
          </a:p>
        </p:txBody>
      </p: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C0150B48-7C59-F452-0AF8-46360D5CB0BF}"/>
              </a:ext>
            </a:extLst>
          </p:cNvPr>
          <p:cNvCxnSpPr>
            <a:endCxn id="22" idx="0"/>
          </p:cNvCxnSpPr>
          <p:nvPr/>
        </p:nvCxnSpPr>
        <p:spPr>
          <a:xfrm>
            <a:off x="5482368" y="1267908"/>
            <a:ext cx="0" cy="1094967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>
            <a:extLst>
              <a:ext uri="{FF2B5EF4-FFF2-40B4-BE49-F238E27FC236}">
                <a16:creationId xmlns:a16="http://schemas.microsoft.com/office/drawing/2014/main" id="{2B848C65-C7B6-956D-6AD2-D7D1467D4FFF}"/>
              </a:ext>
            </a:extLst>
          </p:cNvPr>
          <p:cNvCxnSpPr>
            <a:cxnSpLocks/>
          </p:cNvCxnSpPr>
          <p:nvPr/>
        </p:nvCxnSpPr>
        <p:spPr>
          <a:xfrm>
            <a:off x="5710036" y="2164443"/>
            <a:ext cx="0" cy="364832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0B4CB55C-DB23-73B1-545D-462A469A57CD}"/>
              </a:ext>
            </a:extLst>
          </p:cNvPr>
          <p:cNvSpPr txBox="1"/>
          <p:nvPr/>
        </p:nvSpPr>
        <p:spPr>
          <a:xfrm rot="5400000">
            <a:off x="5628167" y="1746738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noProof="0" dirty="0"/>
              <a:t>330 om</a:t>
            </a: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7CB49414-69DA-5EAE-2E42-9C15E0A03DE3}"/>
              </a:ext>
            </a:extLst>
          </p:cNvPr>
          <p:cNvSpPr txBox="1"/>
          <p:nvPr/>
        </p:nvSpPr>
        <p:spPr>
          <a:xfrm>
            <a:off x="440577" y="4252411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noProof="0" dirty="0"/>
              <a:t>GPIO14 (LED)</a:t>
            </a: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75FEBB37-EEAB-22E5-109C-99D78161C55E}"/>
              </a:ext>
            </a:extLst>
          </p:cNvPr>
          <p:cNvSpPr txBox="1"/>
          <p:nvPr/>
        </p:nvSpPr>
        <p:spPr>
          <a:xfrm>
            <a:off x="3130451" y="3429000"/>
            <a:ext cx="1027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100" noProof="1"/>
              <a:t>GPIO5 (Relay)</a:t>
            </a:r>
          </a:p>
        </p:txBody>
      </p:sp>
      <p:pic>
        <p:nvPicPr>
          <p:cNvPr id="34" name="Obraz 33">
            <a:extLst>
              <a:ext uri="{FF2B5EF4-FFF2-40B4-BE49-F238E27FC236}">
                <a16:creationId xmlns:a16="http://schemas.microsoft.com/office/drawing/2014/main" id="{F94E84BC-CA43-243B-CFAC-8D5A7FCA56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2566" y="406585"/>
            <a:ext cx="1779075" cy="1169531"/>
          </a:xfrm>
          <a:prstGeom prst="rect">
            <a:avLst/>
          </a:prstGeom>
        </p:spPr>
      </p:pic>
      <p:sp>
        <p:nvSpPr>
          <p:cNvPr id="35" name="pole tekstowe 34">
            <a:extLst>
              <a:ext uri="{FF2B5EF4-FFF2-40B4-BE49-F238E27FC236}">
                <a16:creationId xmlns:a16="http://schemas.microsoft.com/office/drawing/2014/main" id="{B1CC6B83-2367-1BCA-F884-CA1DBCF2E5B6}"/>
              </a:ext>
            </a:extLst>
          </p:cNvPr>
          <p:cNvSpPr txBox="1"/>
          <p:nvPr/>
        </p:nvSpPr>
        <p:spPr>
          <a:xfrm>
            <a:off x="1194668" y="1534305"/>
            <a:ext cx="2002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noProof="1"/>
              <a:t>MicroUSB for ESP32 power 5V</a:t>
            </a:r>
          </a:p>
        </p:txBody>
      </p:sp>
    </p:spTree>
    <p:extLst>
      <p:ext uri="{BB962C8B-B14F-4D97-AF65-F5344CB8AC3E}">
        <p14:creationId xmlns:p14="http://schemas.microsoft.com/office/powerpoint/2010/main" val="13259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1B6A1090-F62A-60BA-6435-00BA2DB74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169" y="1995599"/>
            <a:ext cx="3371850" cy="17399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75B218A-394D-A848-E3D6-29C416797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625" y="2064179"/>
            <a:ext cx="2209948" cy="169729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9E9D911A-2F01-6A95-C0DF-893C4C9CA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8191" y="4114938"/>
            <a:ext cx="455336" cy="423383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CDFCCBE4-8DE0-CE80-63A5-E3A47A1D7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055" y="4079355"/>
            <a:ext cx="455336" cy="423383"/>
          </a:xfrm>
          <a:prstGeom prst="rect">
            <a:avLst/>
          </a:prstGeom>
        </p:spPr>
      </p:pic>
      <p:grpSp>
        <p:nvGrpSpPr>
          <p:cNvPr id="11" name="Grupa 10">
            <a:extLst>
              <a:ext uri="{FF2B5EF4-FFF2-40B4-BE49-F238E27FC236}">
                <a16:creationId xmlns:a16="http://schemas.microsoft.com/office/drawing/2014/main" id="{19378D16-513C-4720-D2D8-09F7B25AB762}"/>
              </a:ext>
            </a:extLst>
          </p:cNvPr>
          <p:cNvGrpSpPr/>
          <p:nvPr/>
        </p:nvGrpSpPr>
        <p:grpSpPr>
          <a:xfrm>
            <a:off x="3689528" y="3623118"/>
            <a:ext cx="1511810" cy="1600495"/>
            <a:chOff x="1300747" y="2251888"/>
            <a:chExt cx="1511810" cy="1600495"/>
          </a:xfrm>
        </p:grpSpPr>
        <p:pic>
          <p:nvPicPr>
            <p:cNvPr id="10" name="Obraz 9">
              <a:extLst>
                <a:ext uri="{FF2B5EF4-FFF2-40B4-BE49-F238E27FC236}">
                  <a16:creationId xmlns:a16="http://schemas.microsoft.com/office/drawing/2014/main" id="{5A3FA8DD-81C2-E6D5-2333-F29704002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0747" y="2251888"/>
              <a:ext cx="1403863" cy="1600495"/>
            </a:xfrm>
            <a:prstGeom prst="rect">
              <a:avLst/>
            </a:prstGeom>
          </p:spPr>
        </p:pic>
        <p:pic>
          <p:nvPicPr>
            <p:cNvPr id="9" name="Obraz 8">
              <a:extLst>
                <a:ext uri="{FF2B5EF4-FFF2-40B4-BE49-F238E27FC236}">
                  <a16:creationId xmlns:a16="http://schemas.microsoft.com/office/drawing/2014/main" id="{7D736AA7-BD20-E2B5-4F2B-1410D7EE1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7221" y="3225429"/>
              <a:ext cx="455336" cy="423383"/>
            </a:xfrm>
            <a:prstGeom prst="rect">
              <a:avLst/>
            </a:prstGeom>
          </p:spPr>
        </p:pic>
      </p:grpSp>
      <p:cxnSp>
        <p:nvCxnSpPr>
          <p:cNvPr id="13" name="Łącznik prosty 12">
            <a:extLst>
              <a:ext uri="{FF2B5EF4-FFF2-40B4-BE49-F238E27FC236}">
                <a16:creationId xmlns:a16="http://schemas.microsoft.com/office/drawing/2014/main" id="{6B3D5EAB-9909-2C1B-216A-57E47D39A254}"/>
              </a:ext>
            </a:extLst>
          </p:cNvPr>
          <p:cNvCxnSpPr>
            <a:cxnSpLocks/>
          </p:cNvCxnSpPr>
          <p:nvPr/>
        </p:nvCxnSpPr>
        <p:spPr>
          <a:xfrm flipH="1">
            <a:off x="4391459" y="3100793"/>
            <a:ext cx="1548596" cy="850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1FA438F2-265B-B0F9-A26C-5B0E906B73D4}"/>
              </a:ext>
            </a:extLst>
          </p:cNvPr>
          <p:cNvCxnSpPr>
            <a:cxnSpLocks/>
          </p:cNvCxnSpPr>
          <p:nvPr/>
        </p:nvCxnSpPr>
        <p:spPr>
          <a:xfrm flipV="1">
            <a:off x="4391459" y="3185853"/>
            <a:ext cx="0" cy="5897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17">
            <a:extLst>
              <a:ext uri="{FF2B5EF4-FFF2-40B4-BE49-F238E27FC236}">
                <a16:creationId xmlns:a16="http://schemas.microsoft.com/office/drawing/2014/main" id="{9FA0B408-C01C-00AE-DEAE-01DC4A89054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167723" y="3524491"/>
            <a:ext cx="8565" cy="5548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>
            <a:extLst>
              <a:ext uri="{FF2B5EF4-FFF2-40B4-BE49-F238E27FC236}">
                <a16:creationId xmlns:a16="http://schemas.microsoft.com/office/drawing/2014/main" id="{CA5D5CCD-636A-BCAF-2614-108C60C9E426}"/>
              </a:ext>
            </a:extLst>
          </p:cNvPr>
          <p:cNvCxnSpPr>
            <a:cxnSpLocks/>
          </p:cNvCxnSpPr>
          <p:nvPr/>
        </p:nvCxnSpPr>
        <p:spPr>
          <a:xfrm flipH="1" flipV="1">
            <a:off x="8941722" y="939068"/>
            <a:ext cx="34297" cy="3190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20">
            <a:extLst>
              <a:ext uri="{FF2B5EF4-FFF2-40B4-BE49-F238E27FC236}">
                <a16:creationId xmlns:a16="http://schemas.microsoft.com/office/drawing/2014/main" id="{C547D153-71E9-0DE9-4882-70931670BA1C}"/>
              </a:ext>
            </a:extLst>
          </p:cNvPr>
          <p:cNvCxnSpPr>
            <a:cxnSpLocks/>
          </p:cNvCxnSpPr>
          <p:nvPr/>
        </p:nvCxnSpPr>
        <p:spPr>
          <a:xfrm>
            <a:off x="8976019" y="4129708"/>
            <a:ext cx="926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24">
            <a:extLst>
              <a:ext uri="{FF2B5EF4-FFF2-40B4-BE49-F238E27FC236}">
                <a16:creationId xmlns:a16="http://schemas.microsoft.com/office/drawing/2014/main" id="{64AE3BC3-D80A-1D34-15DA-F0E98DE117A4}"/>
              </a:ext>
            </a:extLst>
          </p:cNvPr>
          <p:cNvCxnSpPr>
            <a:cxnSpLocks/>
          </p:cNvCxnSpPr>
          <p:nvPr/>
        </p:nvCxnSpPr>
        <p:spPr>
          <a:xfrm>
            <a:off x="9902455" y="3775651"/>
            <a:ext cx="0" cy="3661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26">
            <a:extLst>
              <a:ext uri="{FF2B5EF4-FFF2-40B4-BE49-F238E27FC236}">
                <a16:creationId xmlns:a16="http://schemas.microsoft.com/office/drawing/2014/main" id="{7775945A-0358-B035-7932-311D781F45F4}"/>
              </a:ext>
            </a:extLst>
          </p:cNvPr>
          <p:cNvCxnSpPr>
            <a:cxnSpLocks/>
          </p:cNvCxnSpPr>
          <p:nvPr/>
        </p:nvCxnSpPr>
        <p:spPr>
          <a:xfrm>
            <a:off x="10295859" y="3775651"/>
            <a:ext cx="0" cy="3661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16D19DA5-1FD4-9764-C4BA-425ABB53888C}"/>
              </a:ext>
            </a:extLst>
          </p:cNvPr>
          <p:cNvSpPr txBox="1"/>
          <p:nvPr/>
        </p:nvSpPr>
        <p:spPr>
          <a:xfrm>
            <a:off x="3753438" y="5223613"/>
            <a:ext cx="1102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To ESP32 USB</a:t>
            </a:r>
          </a:p>
        </p:txBody>
      </p:sp>
      <p:pic>
        <p:nvPicPr>
          <p:cNvPr id="29" name="Obraz 28">
            <a:extLst>
              <a:ext uri="{FF2B5EF4-FFF2-40B4-BE49-F238E27FC236}">
                <a16:creationId xmlns:a16="http://schemas.microsoft.com/office/drawing/2014/main" id="{BC0DF9F2-0DAA-AA26-A797-77EE031A9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3008906" y="876882"/>
            <a:ext cx="1213209" cy="1551897"/>
          </a:xfrm>
          <a:prstGeom prst="rect">
            <a:avLst/>
          </a:prstGeom>
        </p:spPr>
      </p:pic>
      <p:pic>
        <p:nvPicPr>
          <p:cNvPr id="30" name="Obraz 29">
            <a:extLst>
              <a:ext uri="{FF2B5EF4-FFF2-40B4-BE49-F238E27FC236}">
                <a16:creationId xmlns:a16="http://schemas.microsoft.com/office/drawing/2014/main" id="{C7AE45F2-0199-BBCD-B893-606E7FEAD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077415" y="1147615"/>
            <a:ext cx="455336" cy="423383"/>
          </a:xfrm>
          <a:prstGeom prst="rect">
            <a:avLst/>
          </a:prstGeom>
        </p:spPr>
      </p:pic>
      <p:cxnSp>
        <p:nvCxnSpPr>
          <p:cNvPr id="31" name="Łącznik prosty 30">
            <a:extLst>
              <a:ext uri="{FF2B5EF4-FFF2-40B4-BE49-F238E27FC236}">
                <a16:creationId xmlns:a16="http://schemas.microsoft.com/office/drawing/2014/main" id="{D74793C1-BBAD-B5CD-2DFA-DB7FF02D3699}"/>
              </a:ext>
            </a:extLst>
          </p:cNvPr>
          <p:cNvCxnSpPr>
            <a:cxnSpLocks/>
          </p:cNvCxnSpPr>
          <p:nvPr/>
        </p:nvCxnSpPr>
        <p:spPr>
          <a:xfrm flipH="1" flipV="1">
            <a:off x="5093391" y="1474386"/>
            <a:ext cx="25360" cy="16689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32">
            <a:extLst>
              <a:ext uri="{FF2B5EF4-FFF2-40B4-BE49-F238E27FC236}">
                <a16:creationId xmlns:a16="http://schemas.microsoft.com/office/drawing/2014/main" id="{121B76F2-9E48-0243-67DE-1EA834C8F8B9}"/>
              </a:ext>
            </a:extLst>
          </p:cNvPr>
          <p:cNvCxnSpPr>
            <a:cxnSpLocks/>
          </p:cNvCxnSpPr>
          <p:nvPr/>
        </p:nvCxnSpPr>
        <p:spPr>
          <a:xfrm>
            <a:off x="4391458" y="1474386"/>
            <a:ext cx="7019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id="{83C35791-F960-EA23-760B-57498537011F}"/>
              </a:ext>
            </a:extLst>
          </p:cNvPr>
          <p:cNvCxnSpPr>
            <a:cxnSpLocks/>
          </p:cNvCxnSpPr>
          <p:nvPr/>
        </p:nvCxnSpPr>
        <p:spPr>
          <a:xfrm>
            <a:off x="4391458" y="1359306"/>
            <a:ext cx="7019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38">
            <a:extLst>
              <a:ext uri="{FF2B5EF4-FFF2-40B4-BE49-F238E27FC236}">
                <a16:creationId xmlns:a16="http://schemas.microsoft.com/office/drawing/2014/main" id="{ABEE9904-26DB-958A-FC37-6E14B7608416}"/>
              </a:ext>
            </a:extLst>
          </p:cNvPr>
          <p:cNvCxnSpPr>
            <a:cxnSpLocks/>
          </p:cNvCxnSpPr>
          <p:nvPr/>
        </p:nvCxnSpPr>
        <p:spPr>
          <a:xfrm>
            <a:off x="4391458" y="1586975"/>
            <a:ext cx="4640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pole tekstowe 40">
            <a:extLst>
              <a:ext uri="{FF2B5EF4-FFF2-40B4-BE49-F238E27FC236}">
                <a16:creationId xmlns:a16="http://schemas.microsoft.com/office/drawing/2014/main" id="{7E7B8217-4572-274F-24F1-4E9AE5D3CB9E}"/>
              </a:ext>
            </a:extLst>
          </p:cNvPr>
          <p:cNvSpPr txBox="1"/>
          <p:nvPr/>
        </p:nvSpPr>
        <p:spPr>
          <a:xfrm>
            <a:off x="4348894" y="1584798"/>
            <a:ext cx="615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/>
              <a:t>GPIO5</a:t>
            </a:r>
          </a:p>
        </p:txBody>
      </p:sp>
      <p:sp>
        <p:nvSpPr>
          <p:cNvPr id="43" name="pole tekstowe 42">
            <a:extLst>
              <a:ext uri="{FF2B5EF4-FFF2-40B4-BE49-F238E27FC236}">
                <a16:creationId xmlns:a16="http://schemas.microsoft.com/office/drawing/2014/main" id="{BE90F411-87AD-CDDC-63E8-5AE209641A2E}"/>
              </a:ext>
            </a:extLst>
          </p:cNvPr>
          <p:cNvSpPr txBox="1"/>
          <p:nvPr/>
        </p:nvSpPr>
        <p:spPr>
          <a:xfrm>
            <a:off x="6176288" y="1734331"/>
            <a:ext cx="2449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noProof="1"/>
              <a:t>DC-DC step down set to 5V output</a:t>
            </a:r>
          </a:p>
        </p:txBody>
      </p:sp>
      <p:sp>
        <p:nvSpPr>
          <p:cNvPr id="44" name="pole tekstowe 43">
            <a:extLst>
              <a:ext uri="{FF2B5EF4-FFF2-40B4-BE49-F238E27FC236}">
                <a16:creationId xmlns:a16="http://schemas.microsoft.com/office/drawing/2014/main" id="{AA0F0BBE-2AAA-C877-CC2F-64AC58067436}"/>
              </a:ext>
            </a:extLst>
          </p:cNvPr>
          <p:cNvSpPr txBox="1"/>
          <p:nvPr/>
        </p:nvSpPr>
        <p:spPr>
          <a:xfrm>
            <a:off x="9264258" y="1857099"/>
            <a:ext cx="1998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noProof="1"/>
              <a:t>INPUT router power supply</a:t>
            </a:r>
          </a:p>
        </p:txBody>
      </p:sp>
      <p:pic>
        <p:nvPicPr>
          <p:cNvPr id="45" name="Obraz 44">
            <a:extLst>
              <a:ext uri="{FF2B5EF4-FFF2-40B4-BE49-F238E27FC236}">
                <a16:creationId xmlns:a16="http://schemas.microsoft.com/office/drawing/2014/main" id="{F6E49F25-EF4D-71F3-0280-FF5BEEDEBA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990" y="1913435"/>
            <a:ext cx="1381892" cy="1213210"/>
          </a:xfrm>
          <a:prstGeom prst="rect">
            <a:avLst/>
          </a:prstGeom>
        </p:spPr>
      </p:pic>
      <p:pic>
        <p:nvPicPr>
          <p:cNvPr id="46" name="Obraz 45">
            <a:extLst>
              <a:ext uri="{FF2B5EF4-FFF2-40B4-BE49-F238E27FC236}">
                <a16:creationId xmlns:a16="http://schemas.microsoft.com/office/drawing/2014/main" id="{E144133B-4E0A-7424-2AC7-652C69191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214" y="2442166"/>
            <a:ext cx="455336" cy="423383"/>
          </a:xfrm>
          <a:prstGeom prst="rect">
            <a:avLst/>
          </a:prstGeom>
        </p:spPr>
      </p:pic>
      <p:cxnSp>
        <p:nvCxnSpPr>
          <p:cNvPr id="47" name="Łącznik prosty 46">
            <a:extLst>
              <a:ext uri="{FF2B5EF4-FFF2-40B4-BE49-F238E27FC236}">
                <a16:creationId xmlns:a16="http://schemas.microsoft.com/office/drawing/2014/main" id="{BD5E061C-8888-F5D8-4370-48B8DAFEB7C2}"/>
              </a:ext>
            </a:extLst>
          </p:cNvPr>
          <p:cNvCxnSpPr>
            <a:cxnSpLocks/>
          </p:cNvCxnSpPr>
          <p:nvPr/>
        </p:nvCxnSpPr>
        <p:spPr>
          <a:xfrm>
            <a:off x="2363970" y="1640536"/>
            <a:ext cx="475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47">
            <a:extLst>
              <a:ext uri="{FF2B5EF4-FFF2-40B4-BE49-F238E27FC236}">
                <a16:creationId xmlns:a16="http://schemas.microsoft.com/office/drawing/2014/main" id="{55ABBA17-F0B5-FC19-36FB-342D2454269A}"/>
              </a:ext>
            </a:extLst>
          </p:cNvPr>
          <p:cNvCxnSpPr>
            <a:cxnSpLocks/>
          </p:cNvCxnSpPr>
          <p:nvPr/>
        </p:nvCxnSpPr>
        <p:spPr>
          <a:xfrm>
            <a:off x="8595027" y="2717517"/>
            <a:ext cx="3466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Łącznik prosty 49">
            <a:extLst>
              <a:ext uri="{FF2B5EF4-FFF2-40B4-BE49-F238E27FC236}">
                <a16:creationId xmlns:a16="http://schemas.microsoft.com/office/drawing/2014/main" id="{4B41B608-47A9-4BD5-A500-809CA7D07124}"/>
              </a:ext>
            </a:extLst>
          </p:cNvPr>
          <p:cNvCxnSpPr>
            <a:cxnSpLocks/>
          </p:cNvCxnSpPr>
          <p:nvPr/>
        </p:nvCxnSpPr>
        <p:spPr>
          <a:xfrm flipV="1">
            <a:off x="2363970" y="939068"/>
            <a:ext cx="6553202" cy="58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Łącznik prosty 54">
            <a:extLst>
              <a:ext uri="{FF2B5EF4-FFF2-40B4-BE49-F238E27FC236}">
                <a16:creationId xmlns:a16="http://schemas.microsoft.com/office/drawing/2014/main" id="{6570B775-4608-508B-4206-8195A1024DB2}"/>
              </a:ext>
            </a:extLst>
          </p:cNvPr>
          <p:cNvCxnSpPr>
            <a:cxnSpLocks/>
          </p:cNvCxnSpPr>
          <p:nvPr/>
        </p:nvCxnSpPr>
        <p:spPr>
          <a:xfrm>
            <a:off x="2363970" y="944881"/>
            <a:ext cx="0" cy="7079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y 57">
            <a:extLst>
              <a:ext uri="{FF2B5EF4-FFF2-40B4-BE49-F238E27FC236}">
                <a16:creationId xmlns:a16="http://schemas.microsoft.com/office/drawing/2014/main" id="{205C8FB0-2F63-D6DC-80B3-AE5AE1791130}"/>
              </a:ext>
            </a:extLst>
          </p:cNvPr>
          <p:cNvCxnSpPr>
            <a:cxnSpLocks/>
          </p:cNvCxnSpPr>
          <p:nvPr/>
        </p:nvCxnSpPr>
        <p:spPr>
          <a:xfrm>
            <a:off x="2382024" y="1865319"/>
            <a:ext cx="475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Łącznik prosty 58">
            <a:extLst>
              <a:ext uri="{FF2B5EF4-FFF2-40B4-BE49-F238E27FC236}">
                <a16:creationId xmlns:a16="http://schemas.microsoft.com/office/drawing/2014/main" id="{D6DAEA23-C180-B256-C0CE-2322F8D120EA}"/>
              </a:ext>
            </a:extLst>
          </p:cNvPr>
          <p:cNvCxnSpPr>
            <a:cxnSpLocks/>
          </p:cNvCxnSpPr>
          <p:nvPr/>
        </p:nvCxnSpPr>
        <p:spPr>
          <a:xfrm flipV="1">
            <a:off x="2083214" y="1865319"/>
            <a:ext cx="298810" cy="198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Łącznik prosty 60">
            <a:extLst>
              <a:ext uri="{FF2B5EF4-FFF2-40B4-BE49-F238E27FC236}">
                <a16:creationId xmlns:a16="http://schemas.microsoft.com/office/drawing/2014/main" id="{D3F57FE4-0EF0-E42C-D66A-44D8BD3EE421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2204421" y="2112295"/>
            <a:ext cx="106461" cy="3298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pole tekstowe 71">
            <a:extLst>
              <a:ext uri="{FF2B5EF4-FFF2-40B4-BE49-F238E27FC236}">
                <a16:creationId xmlns:a16="http://schemas.microsoft.com/office/drawing/2014/main" id="{1D1265E5-CFAE-B338-662D-AC8F1AF668E7}"/>
              </a:ext>
            </a:extLst>
          </p:cNvPr>
          <p:cNvSpPr txBox="1"/>
          <p:nvPr/>
        </p:nvSpPr>
        <p:spPr>
          <a:xfrm>
            <a:off x="680234" y="3185853"/>
            <a:ext cx="1341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noProof="1"/>
              <a:t>OUTPUT to router</a:t>
            </a:r>
          </a:p>
        </p:txBody>
      </p:sp>
      <p:sp>
        <p:nvSpPr>
          <p:cNvPr id="73" name="pole tekstowe 72">
            <a:extLst>
              <a:ext uri="{FF2B5EF4-FFF2-40B4-BE49-F238E27FC236}">
                <a16:creationId xmlns:a16="http://schemas.microsoft.com/office/drawing/2014/main" id="{01C80249-3811-73BB-08A3-A4133D476F4A}"/>
              </a:ext>
            </a:extLst>
          </p:cNvPr>
          <p:cNvSpPr txBox="1"/>
          <p:nvPr/>
        </p:nvSpPr>
        <p:spPr>
          <a:xfrm>
            <a:off x="5045043" y="1764291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noProof="1"/>
              <a:t>+</a:t>
            </a:r>
          </a:p>
        </p:txBody>
      </p:sp>
      <p:sp>
        <p:nvSpPr>
          <p:cNvPr id="74" name="pole tekstowe 73">
            <a:extLst>
              <a:ext uri="{FF2B5EF4-FFF2-40B4-BE49-F238E27FC236}">
                <a16:creationId xmlns:a16="http://schemas.microsoft.com/office/drawing/2014/main" id="{96B5F69E-491A-4DD2-003A-3444BB9DD012}"/>
              </a:ext>
            </a:extLst>
          </p:cNvPr>
          <p:cNvSpPr txBox="1"/>
          <p:nvPr/>
        </p:nvSpPr>
        <p:spPr>
          <a:xfrm>
            <a:off x="4505892" y="1139847"/>
            <a:ext cx="266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noProof="1"/>
              <a:t>-</a:t>
            </a:r>
          </a:p>
        </p:txBody>
      </p:sp>
      <p:sp>
        <p:nvSpPr>
          <p:cNvPr id="75" name="pole tekstowe 74">
            <a:extLst>
              <a:ext uri="{FF2B5EF4-FFF2-40B4-BE49-F238E27FC236}">
                <a16:creationId xmlns:a16="http://schemas.microsoft.com/office/drawing/2014/main" id="{7F29ED9C-839E-7851-306F-8C0982FF38E9}"/>
              </a:ext>
            </a:extLst>
          </p:cNvPr>
          <p:cNvSpPr txBox="1"/>
          <p:nvPr/>
        </p:nvSpPr>
        <p:spPr>
          <a:xfrm>
            <a:off x="4393039" y="1789129"/>
            <a:ext cx="5822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050" noProof="1"/>
              <a:t>Signal</a:t>
            </a:r>
          </a:p>
          <a:p>
            <a:pPr algn="ctr"/>
            <a:r>
              <a:rPr lang="pl-PL" sz="1050" noProof="1"/>
              <a:t>HIGH</a:t>
            </a:r>
          </a:p>
          <a:p>
            <a:pPr algn="ctr"/>
            <a:r>
              <a:rPr lang="pl-PL" sz="1050" noProof="1"/>
              <a:t>enable</a:t>
            </a:r>
          </a:p>
          <a:p>
            <a:pPr algn="ctr"/>
            <a:r>
              <a:rPr lang="pl-PL" sz="1050" noProof="1"/>
              <a:t>relay</a:t>
            </a:r>
          </a:p>
        </p:txBody>
      </p:sp>
    </p:spTree>
    <p:extLst>
      <p:ext uri="{BB962C8B-B14F-4D97-AF65-F5344CB8AC3E}">
        <p14:creationId xmlns:p14="http://schemas.microsoft.com/office/powerpoint/2010/main" val="97951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F5E42F18-3F01-E4E4-70DE-C9466E2DE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475" y="591798"/>
            <a:ext cx="1802124" cy="233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7660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191</Words>
  <Application>Microsoft Macintosh PowerPoint</Application>
  <PresentationFormat>Panoramiczny</PresentationFormat>
  <Paragraphs>34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Motyw pakietu Office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Leszek Klich</dc:creator>
  <cp:lastModifiedBy>Leszek Klich</cp:lastModifiedBy>
  <cp:revision>21</cp:revision>
  <dcterms:created xsi:type="dcterms:W3CDTF">2025-02-25T06:27:21Z</dcterms:created>
  <dcterms:modified xsi:type="dcterms:W3CDTF">2025-02-26T07:47:17Z</dcterms:modified>
</cp:coreProperties>
</file>