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B2849"/>
    <a:srgbClr val="269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92" autoAdjust="0"/>
  </p:normalViewPr>
  <p:slideViewPr>
    <p:cSldViewPr snapToGrid="0">
      <p:cViewPr varScale="1">
        <p:scale>
          <a:sx n="74" d="100"/>
          <a:sy n="74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Klint" userId="077c81c9da9264d9" providerId="LiveId" clId="{6FD16D3E-B57F-4CC4-99E3-0BE5457D242E}"/>
    <pc:docChg chg="undo custSel addSld delSld modSld">
      <pc:chgData name="Lars Klint" userId="077c81c9da9264d9" providerId="LiveId" clId="{6FD16D3E-B57F-4CC4-99E3-0BE5457D242E}" dt="2019-05-26T10:18:19.496" v="290" actId="1076"/>
      <pc:docMkLst>
        <pc:docMk/>
      </pc:docMkLst>
      <pc:sldChg chg="addSp delSp modSp add">
        <pc:chgData name="Lars Klint" userId="077c81c9da9264d9" providerId="LiveId" clId="{6FD16D3E-B57F-4CC4-99E3-0BE5457D242E}" dt="2019-05-24T11:41:14.975" v="49" actId="20577"/>
        <pc:sldMkLst>
          <pc:docMk/>
          <pc:sldMk cId="3884525149" sldId="256"/>
        </pc:sldMkLst>
        <pc:spChg chg="del">
          <ac:chgData name="Lars Klint" userId="077c81c9da9264d9" providerId="LiveId" clId="{6FD16D3E-B57F-4CC4-99E3-0BE5457D242E}" dt="2019-05-24T11:38:53.861" v="21"/>
          <ac:spMkLst>
            <pc:docMk/>
            <pc:sldMk cId="3884525149" sldId="256"/>
            <ac:spMk id="2" creationId="{44447A8A-7A60-4789-82AE-03D329EF54D8}"/>
          </ac:spMkLst>
        </pc:spChg>
        <pc:spChg chg="del">
          <ac:chgData name="Lars Klint" userId="077c81c9da9264d9" providerId="LiveId" clId="{6FD16D3E-B57F-4CC4-99E3-0BE5457D242E}" dt="2019-05-24T11:38:53.861" v="21"/>
          <ac:spMkLst>
            <pc:docMk/>
            <pc:sldMk cId="3884525149" sldId="256"/>
            <ac:spMk id="3" creationId="{490B656F-5938-4F3E-8959-A3CC296D9408}"/>
          </ac:spMkLst>
        </pc:spChg>
        <pc:spChg chg="add mod">
          <ac:chgData name="Lars Klint" userId="077c81c9da9264d9" providerId="LiveId" clId="{6FD16D3E-B57F-4CC4-99E3-0BE5457D242E}" dt="2019-05-24T11:41:05.779" v="29" actId="20577"/>
          <ac:spMkLst>
            <pc:docMk/>
            <pc:sldMk cId="3884525149" sldId="256"/>
            <ac:spMk id="4" creationId="{65A3B357-ABA9-40BC-B5AF-640526D957C7}"/>
          </ac:spMkLst>
        </pc:spChg>
        <pc:spChg chg="add mod">
          <ac:chgData name="Lars Klint" userId="077c81c9da9264d9" providerId="LiveId" clId="{6FD16D3E-B57F-4CC4-99E3-0BE5457D242E}" dt="2019-05-24T11:41:14.975" v="49" actId="20577"/>
          <ac:spMkLst>
            <pc:docMk/>
            <pc:sldMk cId="3884525149" sldId="256"/>
            <ac:spMk id="5" creationId="{715F6CA1-E548-4ED3-BCB5-969BFB229FAB}"/>
          </ac:spMkLst>
        </pc:spChg>
      </pc:sldChg>
      <pc:sldChg chg="addSp delSp modSp add modNotesTx">
        <pc:chgData name="Lars Klint" userId="077c81c9da9264d9" providerId="LiveId" clId="{6FD16D3E-B57F-4CC4-99E3-0BE5457D242E}" dt="2019-05-24T12:23:49.348" v="284" actId="20577"/>
        <pc:sldMkLst>
          <pc:docMk/>
          <pc:sldMk cId="4218936534" sldId="257"/>
        </pc:sldMkLst>
        <pc:spChg chg="del">
          <ac:chgData name="Lars Klint" userId="077c81c9da9264d9" providerId="LiveId" clId="{6FD16D3E-B57F-4CC4-99E3-0BE5457D242E}" dt="2019-05-24T11:47:57.199" v="51"/>
          <ac:spMkLst>
            <pc:docMk/>
            <pc:sldMk cId="4218936534" sldId="257"/>
            <ac:spMk id="2" creationId="{00594788-19F4-41CF-BAFB-F6878FD2178A}"/>
          </ac:spMkLst>
        </pc:spChg>
        <pc:spChg chg="del">
          <ac:chgData name="Lars Klint" userId="077c81c9da9264d9" providerId="LiveId" clId="{6FD16D3E-B57F-4CC4-99E3-0BE5457D242E}" dt="2019-05-24T11:47:57.199" v="51"/>
          <ac:spMkLst>
            <pc:docMk/>
            <pc:sldMk cId="4218936534" sldId="257"/>
            <ac:spMk id="3" creationId="{60D30526-C09B-4CA8-A410-7A235E6B2B01}"/>
          </ac:spMkLst>
        </pc:spChg>
        <pc:spChg chg="add mod">
          <ac:chgData name="Lars Klint" userId="077c81c9da9264d9" providerId="LiveId" clId="{6FD16D3E-B57F-4CC4-99E3-0BE5457D242E}" dt="2019-05-24T11:52:24.122" v="65" actId="1076"/>
          <ac:spMkLst>
            <pc:docMk/>
            <pc:sldMk cId="4218936534" sldId="257"/>
            <ac:spMk id="4" creationId="{411B8FCE-4765-44E3-83F9-3B5AA04BE866}"/>
          </ac:spMkLst>
        </pc:spChg>
        <pc:picChg chg="add mod">
          <ac:chgData name="Lars Klint" userId="077c81c9da9264d9" providerId="LiveId" clId="{6FD16D3E-B57F-4CC4-99E3-0BE5457D242E}" dt="2019-05-24T11:52:17.715" v="64" actId="1076"/>
          <ac:picMkLst>
            <pc:docMk/>
            <pc:sldMk cId="4218936534" sldId="257"/>
            <ac:picMk id="1026" creationId="{B39D217F-05A0-445C-B68B-88B95D20D01B}"/>
          </ac:picMkLst>
        </pc:picChg>
      </pc:sldChg>
      <pc:sldChg chg="addSp modSp add modNotesTx">
        <pc:chgData name="Lars Klint" userId="077c81c9da9264d9" providerId="LiveId" clId="{6FD16D3E-B57F-4CC4-99E3-0BE5457D242E}" dt="2019-05-26T10:18:19.496" v="290" actId="1076"/>
        <pc:sldMkLst>
          <pc:docMk/>
          <pc:sldMk cId="387475640" sldId="258"/>
        </pc:sldMkLst>
        <pc:picChg chg="add mod">
          <ac:chgData name="Lars Klint" userId="077c81c9da9264d9" providerId="LiveId" clId="{6FD16D3E-B57F-4CC4-99E3-0BE5457D242E}" dt="2019-05-26T10:18:19.496" v="290" actId="1076"/>
          <ac:picMkLst>
            <pc:docMk/>
            <pc:sldMk cId="387475640" sldId="258"/>
            <ac:picMk id="2" creationId="{F812FC00-90BA-455F-9C32-F6D8FA51D8C8}"/>
          </ac:picMkLst>
        </pc:picChg>
      </pc:sldChg>
      <pc:sldChg chg="addSp modSp add modAnim">
        <pc:chgData name="Lars Klint" userId="077c81c9da9264d9" providerId="LiveId" clId="{6FD16D3E-B57F-4CC4-99E3-0BE5457D242E}" dt="2019-05-24T11:59:50.398" v="107" actId="1076"/>
        <pc:sldMkLst>
          <pc:docMk/>
          <pc:sldMk cId="4181171683" sldId="259"/>
        </pc:sldMkLst>
        <pc:spChg chg="add mod">
          <ac:chgData name="Lars Klint" userId="077c81c9da9264d9" providerId="LiveId" clId="{6FD16D3E-B57F-4CC4-99E3-0BE5457D242E}" dt="2019-05-24T11:59:50.398" v="107" actId="1076"/>
          <ac:spMkLst>
            <pc:docMk/>
            <pc:sldMk cId="4181171683" sldId="259"/>
            <ac:spMk id="3" creationId="{C8ED7530-1F70-4DD8-8DBA-598359ADEFA2}"/>
          </ac:spMkLst>
        </pc:spChg>
        <pc:picChg chg="add">
          <ac:chgData name="Lars Klint" userId="077c81c9da9264d9" providerId="LiveId" clId="{6FD16D3E-B57F-4CC4-99E3-0BE5457D242E}" dt="2019-05-24T11:58:49.968" v="100"/>
          <ac:picMkLst>
            <pc:docMk/>
            <pc:sldMk cId="4181171683" sldId="259"/>
            <ac:picMk id="2" creationId="{566B814A-1C00-4E8F-9442-2D3299722379}"/>
          </ac:picMkLst>
        </pc:picChg>
      </pc:sldChg>
      <pc:sldChg chg="addSp modSp add modAnim">
        <pc:chgData name="Lars Klint" userId="077c81c9da9264d9" providerId="LiveId" clId="{6FD16D3E-B57F-4CC4-99E3-0BE5457D242E}" dt="2019-05-24T12:08:07.433" v="196" actId="20577"/>
        <pc:sldMkLst>
          <pc:docMk/>
          <pc:sldMk cId="2492948494" sldId="260"/>
        </pc:sldMkLst>
        <pc:spChg chg="add mod">
          <ac:chgData name="Lars Klint" userId="077c81c9da9264d9" providerId="LiveId" clId="{6FD16D3E-B57F-4CC4-99E3-0BE5457D242E}" dt="2019-05-24T12:07:49.565" v="178" actId="1076"/>
          <ac:spMkLst>
            <pc:docMk/>
            <pc:sldMk cId="2492948494" sldId="260"/>
            <ac:spMk id="2" creationId="{6D434572-4D94-409E-B7CA-2ED5D1A2B637}"/>
          </ac:spMkLst>
        </pc:spChg>
        <pc:spChg chg="add mod">
          <ac:chgData name="Lars Klint" userId="077c81c9da9264d9" providerId="LiveId" clId="{6FD16D3E-B57F-4CC4-99E3-0BE5457D242E}" dt="2019-05-24T12:07:49.565" v="178" actId="1076"/>
          <ac:spMkLst>
            <pc:docMk/>
            <pc:sldMk cId="2492948494" sldId="260"/>
            <ac:spMk id="3" creationId="{C4BCB29B-D776-427F-9A62-4BB586E677C6}"/>
          </ac:spMkLst>
        </pc:spChg>
        <pc:spChg chg="add mod">
          <ac:chgData name="Lars Klint" userId="077c81c9da9264d9" providerId="LiveId" clId="{6FD16D3E-B57F-4CC4-99E3-0BE5457D242E}" dt="2019-05-24T12:07:49.565" v="178" actId="1076"/>
          <ac:spMkLst>
            <pc:docMk/>
            <pc:sldMk cId="2492948494" sldId="260"/>
            <ac:spMk id="4" creationId="{EC1C8797-27C3-41E7-9747-BEDB0FA96763}"/>
          </ac:spMkLst>
        </pc:spChg>
        <pc:spChg chg="add mod">
          <ac:chgData name="Lars Klint" userId="077c81c9da9264d9" providerId="LiveId" clId="{6FD16D3E-B57F-4CC4-99E3-0BE5457D242E}" dt="2019-05-24T12:07:49.565" v="178" actId="1076"/>
          <ac:spMkLst>
            <pc:docMk/>
            <pc:sldMk cId="2492948494" sldId="260"/>
            <ac:spMk id="5" creationId="{A410B207-0C4B-4C1A-A10D-8313689CA5AD}"/>
          </ac:spMkLst>
        </pc:spChg>
        <pc:spChg chg="add mod">
          <ac:chgData name="Lars Klint" userId="077c81c9da9264d9" providerId="LiveId" clId="{6FD16D3E-B57F-4CC4-99E3-0BE5457D242E}" dt="2019-05-24T12:07:49.565" v="178" actId="1076"/>
          <ac:spMkLst>
            <pc:docMk/>
            <pc:sldMk cId="2492948494" sldId="260"/>
            <ac:spMk id="6" creationId="{5EB54A33-2069-4AEC-9394-98F1BAA54D82}"/>
          </ac:spMkLst>
        </pc:spChg>
        <pc:spChg chg="add mod">
          <ac:chgData name="Lars Klint" userId="077c81c9da9264d9" providerId="LiveId" clId="{6FD16D3E-B57F-4CC4-99E3-0BE5457D242E}" dt="2019-05-24T12:07:49.565" v="178" actId="1076"/>
          <ac:spMkLst>
            <pc:docMk/>
            <pc:sldMk cId="2492948494" sldId="260"/>
            <ac:spMk id="7" creationId="{5E4805CE-9FA7-436D-ACD8-02C7DA74B3D0}"/>
          </ac:spMkLst>
        </pc:spChg>
        <pc:spChg chg="add mod">
          <ac:chgData name="Lars Klint" userId="077c81c9da9264d9" providerId="LiveId" clId="{6FD16D3E-B57F-4CC4-99E3-0BE5457D242E}" dt="2019-05-24T12:07:49.565" v="178" actId="1076"/>
          <ac:spMkLst>
            <pc:docMk/>
            <pc:sldMk cId="2492948494" sldId="260"/>
            <ac:spMk id="8" creationId="{FC3FE28E-D994-4A6B-AB11-71A99D45B417}"/>
          </ac:spMkLst>
        </pc:spChg>
        <pc:spChg chg="add mod">
          <ac:chgData name="Lars Klint" userId="077c81c9da9264d9" providerId="LiveId" clId="{6FD16D3E-B57F-4CC4-99E3-0BE5457D242E}" dt="2019-05-24T12:07:49.565" v="178" actId="1076"/>
          <ac:spMkLst>
            <pc:docMk/>
            <pc:sldMk cId="2492948494" sldId="260"/>
            <ac:spMk id="9" creationId="{0F666D34-CD13-4C5D-9D62-E2DFD7704ADB}"/>
          </ac:spMkLst>
        </pc:spChg>
        <pc:spChg chg="add mod">
          <ac:chgData name="Lars Klint" userId="077c81c9da9264d9" providerId="LiveId" clId="{6FD16D3E-B57F-4CC4-99E3-0BE5457D242E}" dt="2019-05-24T12:07:49.565" v="178" actId="1076"/>
          <ac:spMkLst>
            <pc:docMk/>
            <pc:sldMk cId="2492948494" sldId="260"/>
            <ac:spMk id="10" creationId="{C79F776F-01A6-4A2C-B923-51B2DDAE48DB}"/>
          </ac:spMkLst>
        </pc:spChg>
        <pc:spChg chg="add mod">
          <ac:chgData name="Lars Klint" userId="077c81c9da9264d9" providerId="LiveId" clId="{6FD16D3E-B57F-4CC4-99E3-0BE5457D242E}" dt="2019-05-24T12:07:49.565" v="178" actId="1076"/>
          <ac:spMkLst>
            <pc:docMk/>
            <pc:sldMk cId="2492948494" sldId="260"/>
            <ac:spMk id="11" creationId="{0875D525-18A8-4AA9-8DED-F515D3CBF773}"/>
          </ac:spMkLst>
        </pc:spChg>
        <pc:spChg chg="add mod">
          <ac:chgData name="Lars Klint" userId="077c81c9da9264d9" providerId="LiveId" clId="{6FD16D3E-B57F-4CC4-99E3-0BE5457D242E}" dt="2019-05-24T12:07:49.565" v="178" actId="1076"/>
          <ac:spMkLst>
            <pc:docMk/>
            <pc:sldMk cId="2492948494" sldId="260"/>
            <ac:spMk id="12" creationId="{11064EEB-B32E-4025-B0D2-8E7EE1837A51}"/>
          </ac:spMkLst>
        </pc:spChg>
        <pc:spChg chg="add mod">
          <ac:chgData name="Lars Klint" userId="077c81c9da9264d9" providerId="LiveId" clId="{6FD16D3E-B57F-4CC4-99E3-0BE5457D242E}" dt="2019-05-24T12:07:49.565" v="178" actId="1076"/>
          <ac:spMkLst>
            <pc:docMk/>
            <pc:sldMk cId="2492948494" sldId="260"/>
            <ac:spMk id="13" creationId="{A1FB3B02-7642-4595-ADBD-1B5C135CA715}"/>
          </ac:spMkLst>
        </pc:spChg>
        <pc:spChg chg="add mod">
          <ac:chgData name="Lars Klint" userId="077c81c9da9264d9" providerId="LiveId" clId="{6FD16D3E-B57F-4CC4-99E3-0BE5457D242E}" dt="2019-05-24T12:07:49.565" v="178" actId="1076"/>
          <ac:spMkLst>
            <pc:docMk/>
            <pc:sldMk cId="2492948494" sldId="260"/>
            <ac:spMk id="14" creationId="{4113A25A-86B8-40C7-B6FC-CF434318429C}"/>
          </ac:spMkLst>
        </pc:spChg>
        <pc:spChg chg="add mod">
          <ac:chgData name="Lars Klint" userId="077c81c9da9264d9" providerId="LiveId" clId="{6FD16D3E-B57F-4CC4-99E3-0BE5457D242E}" dt="2019-05-24T12:07:49.565" v="178" actId="1076"/>
          <ac:spMkLst>
            <pc:docMk/>
            <pc:sldMk cId="2492948494" sldId="260"/>
            <ac:spMk id="15" creationId="{98BEC994-3F7B-45E6-927E-EEB7070C16EE}"/>
          </ac:spMkLst>
        </pc:spChg>
        <pc:spChg chg="add mod">
          <ac:chgData name="Lars Klint" userId="077c81c9da9264d9" providerId="LiveId" clId="{6FD16D3E-B57F-4CC4-99E3-0BE5457D242E}" dt="2019-05-24T12:07:49.565" v="178" actId="1076"/>
          <ac:spMkLst>
            <pc:docMk/>
            <pc:sldMk cId="2492948494" sldId="260"/>
            <ac:spMk id="16" creationId="{05892CF9-74C2-4104-BA8F-83AC801C7FEF}"/>
          </ac:spMkLst>
        </pc:spChg>
        <pc:spChg chg="add mod">
          <ac:chgData name="Lars Klint" userId="077c81c9da9264d9" providerId="LiveId" clId="{6FD16D3E-B57F-4CC4-99E3-0BE5457D242E}" dt="2019-05-24T12:08:07.433" v="196" actId="20577"/>
          <ac:spMkLst>
            <pc:docMk/>
            <pc:sldMk cId="2492948494" sldId="260"/>
            <ac:spMk id="17" creationId="{887D66F0-C395-440A-AAA9-B07CED45AF96}"/>
          </ac:spMkLst>
        </pc:spChg>
      </pc:sldChg>
      <pc:sldChg chg="addSp modSp add">
        <pc:chgData name="Lars Klint" userId="077c81c9da9264d9" providerId="LiveId" clId="{6FD16D3E-B57F-4CC4-99E3-0BE5457D242E}" dt="2019-05-24T12:12:00.431" v="227" actId="1076"/>
        <pc:sldMkLst>
          <pc:docMk/>
          <pc:sldMk cId="131886135" sldId="261"/>
        </pc:sldMkLst>
        <pc:spChg chg="mod">
          <ac:chgData name="Lars Klint" userId="077c81c9da9264d9" providerId="LiveId" clId="{6FD16D3E-B57F-4CC4-99E3-0BE5457D242E}" dt="2019-05-24T12:11:09.690" v="218" actId="20577"/>
          <ac:spMkLst>
            <pc:docMk/>
            <pc:sldMk cId="131886135" sldId="261"/>
            <ac:spMk id="2" creationId="{AC7A2F5B-8515-4B4B-82DC-9065DA5FF703}"/>
          </ac:spMkLst>
        </pc:spChg>
        <pc:spChg chg="add mod">
          <ac:chgData name="Lars Klint" userId="077c81c9da9264d9" providerId="LiveId" clId="{6FD16D3E-B57F-4CC4-99E3-0BE5457D242E}" dt="2019-05-24T12:12:00.431" v="227" actId="1076"/>
          <ac:spMkLst>
            <pc:docMk/>
            <pc:sldMk cId="131886135" sldId="261"/>
            <ac:spMk id="3" creationId="{0D15C5DF-B297-456F-8085-39C3242216B5}"/>
          </ac:spMkLst>
        </pc:spChg>
        <pc:picChg chg="add mod">
          <ac:chgData name="Lars Klint" userId="077c81c9da9264d9" providerId="LiveId" clId="{6FD16D3E-B57F-4CC4-99E3-0BE5457D242E}" dt="2019-05-24T12:11:14.126" v="219" actId="1076"/>
          <ac:picMkLst>
            <pc:docMk/>
            <pc:sldMk cId="131886135" sldId="261"/>
            <ac:picMk id="2050" creationId="{8B990A55-3869-4FEA-8A5F-066435624B73}"/>
          </ac:picMkLst>
        </pc:picChg>
      </pc:sldChg>
      <pc:sldChg chg="addSp delSp modSp add modNotesTx">
        <pc:chgData name="Lars Klint" userId="077c81c9da9264d9" providerId="LiveId" clId="{6FD16D3E-B57F-4CC4-99E3-0BE5457D242E}" dt="2019-05-24T12:19:27.772" v="258" actId="20577"/>
        <pc:sldMkLst>
          <pc:docMk/>
          <pc:sldMk cId="1470720891" sldId="263"/>
        </pc:sldMkLst>
        <pc:spChg chg="del">
          <ac:chgData name="Lars Klint" userId="077c81c9da9264d9" providerId="LiveId" clId="{6FD16D3E-B57F-4CC4-99E3-0BE5457D242E}" dt="2019-05-24T12:18:01.828" v="230"/>
          <ac:spMkLst>
            <pc:docMk/>
            <pc:sldMk cId="1470720891" sldId="263"/>
            <ac:spMk id="2" creationId="{0EAAD255-9167-465C-868E-B9BDCFD95B14}"/>
          </ac:spMkLst>
        </pc:spChg>
        <pc:spChg chg="del">
          <ac:chgData name="Lars Klint" userId="077c81c9da9264d9" providerId="LiveId" clId="{6FD16D3E-B57F-4CC4-99E3-0BE5457D242E}" dt="2019-05-24T12:18:01.828" v="230"/>
          <ac:spMkLst>
            <pc:docMk/>
            <pc:sldMk cId="1470720891" sldId="263"/>
            <ac:spMk id="3" creationId="{54F08728-48E5-4296-9021-ADB116B227A8}"/>
          </ac:spMkLst>
        </pc:spChg>
        <pc:spChg chg="add mod ord">
          <ac:chgData name="Lars Klint" userId="077c81c9da9264d9" providerId="LiveId" clId="{6FD16D3E-B57F-4CC4-99E3-0BE5457D242E}" dt="2019-05-24T12:18:54.930" v="236" actId="171"/>
          <ac:spMkLst>
            <pc:docMk/>
            <pc:sldMk cId="1470720891" sldId="263"/>
            <ac:spMk id="4" creationId="{0F794F55-82DA-4376-80F8-36776E90CBC5}"/>
          </ac:spMkLst>
        </pc:spChg>
        <pc:picChg chg="add mod">
          <ac:chgData name="Lars Klint" userId="077c81c9da9264d9" providerId="LiveId" clId="{6FD16D3E-B57F-4CC4-99E3-0BE5457D242E}" dt="2019-05-24T12:18:20.009" v="233" actId="1076"/>
          <ac:picMkLst>
            <pc:docMk/>
            <pc:sldMk cId="1470720891" sldId="263"/>
            <ac:picMk id="4098" creationId="{C2E14EAF-7DE0-4492-A7C9-53AE661B2017}"/>
          </ac:picMkLst>
        </pc:picChg>
      </pc:sldChg>
      <pc:sldMasterChg chg="delSldLayout">
        <pc:chgData name="Lars Klint" userId="077c81c9da9264d9" providerId="LiveId" clId="{6FD16D3E-B57F-4CC4-99E3-0BE5457D242E}" dt="2019-05-24T11:37:40.155" v="12" actId="2696"/>
        <pc:sldMasterMkLst>
          <pc:docMk/>
          <pc:sldMasterMk cId="1498490719" sldId="2147483648"/>
        </pc:sldMasterMkLst>
      </pc:sldMasterChg>
    </pc:docChg>
  </pc:docChgLst>
  <pc:docChgLst>
    <pc:chgData name="Lars Klint" userId="077c81c9da9264d9" providerId="LiveId" clId="{12590CE3-455A-40B1-BE52-167B30265732}"/>
    <pc:docChg chg="undo custSel addSld delSld modSld sldOrd modMainMaster">
      <pc:chgData name="Lars Klint" userId="077c81c9da9264d9" providerId="LiveId" clId="{12590CE3-455A-40B1-BE52-167B30265732}" dt="2019-05-24T11:30:25.259" v="766" actId="20577"/>
      <pc:docMkLst>
        <pc:docMk/>
      </pc:docMkLst>
      <pc:sldMasterChg chg="addSp delSp modSp setBg modSldLayout">
        <pc:chgData name="Lars Klint" userId="077c81c9da9264d9" providerId="LiveId" clId="{12590CE3-455A-40B1-BE52-167B30265732}" dt="2019-05-20T11:31:37.465" v="172" actId="478"/>
        <pc:sldMasterMkLst>
          <pc:docMk/>
          <pc:sldMasterMk cId="1498490719" sldId="2147483648"/>
        </pc:sldMasterMkLst>
        <pc:picChg chg="add mod">
          <ac:chgData name="Lars Klint" userId="077c81c9da9264d9" providerId="LiveId" clId="{12590CE3-455A-40B1-BE52-167B30265732}" dt="2019-05-16T09:55:11.591" v="2" actId="1076"/>
          <ac:picMkLst>
            <pc:docMk/>
            <pc:sldMasterMk cId="1498490719" sldId="2147483648"/>
            <ac:picMk id="1026" creationId="{25FC8037-CCA9-4CF9-9D2F-C93886E7A429}"/>
          </ac:picMkLst>
        </pc:picChg>
        <pc:picChg chg="add del mod">
          <ac:chgData name="Lars Klint" userId="077c81c9da9264d9" providerId="LiveId" clId="{12590CE3-455A-40B1-BE52-167B30265732}" dt="2019-05-16T10:00:53.186" v="17" actId="478"/>
          <ac:picMkLst>
            <pc:docMk/>
            <pc:sldMasterMk cId="1498490719" sldId="2147483648"/>
            <ac:picMk id="1028" creationId="{9013E4AD-2C3B-4BB3-BC03-80B71D8E6861}"/>
          </ac:picMkLst>
        </pc:picChg>
        <pc:picChg chg="add del">
          <ac:chgData name="Lars Klint" userId="077c81c9da9264d9" providerId="LiveId" clId="{12590CE3-455A-40B1-BE52-167B30265732}" dt="2019-05-16T10:00:30.988" v="15" actId="478"/>
          <ac:picMkLst>
            <pc:docMk/>
            <pc:sldMasterMk cId="1498490719" sldId="2147483648"/>
            <ac:picMk id="1030" creationId="{94894BDC-BD8E-4F52-873E-7421CC456DA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4C239-C898-430F-9CC1-3980D4E62E5E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6EFF8-599A-459C-934C-F620364DE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3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Azure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EFF8-599A-459C-934C-F620364DE7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Visual Studio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EFF8-599A-459C-934C-F620364DE7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0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install screens</a:t>
            </a:r>
          </a:p>
          <a:p>
            <a:r>
              <a:rPr lang="en-US" dirty="0"/>
              <a:t>- Azure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EFF8-599A-459C-934C-F620364DE7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8B78-E714-490C-8B87-BF3159C3D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F86D8-93A3-4B7E-9F95-24A574A4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8DD4-3EE3-4D43-ABE7-3A3C9B83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48C9-3AFC-4B52-B5AB-E912B881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3C00A-5D1D-435A-BC07-004566D0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1046-3357-481A-BD88-04E15538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587E8-CF95-4029-84CB-D30A040AF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136F-C11B-4E48-AC2E-D9B6C81E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591A-3423-4439-A343-EF6D4AD0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8D345-3F19-46D0-98DE-A62841B2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E8DC3-C74C-41DC-933D-8383CEF29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1DA2D-C016-4A1F-AD02-7446BF054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E92A3-68B5-4A96-A2A0-07BC7D82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2E78-910E-4EBF-B55C-D72D06FD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FED11-38EC-4C9F-9FF5-C6D664A0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1A65-F209-4E08-9B07-22843B73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68B0-3FE4-4B73-BC99-87BC9C67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1040-8B7F-43E2-98DD-406BE7B3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5CE4-4069-41C3-A3E5-77157D84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DD4A-D6BB-49C0-A811-473BE153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3652-2636-40BB-A1D1-B10969DB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34246-F8BC-48B5-A3A2-C8B06A53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15F2-B05C-48AB-B53C-6700C07D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12BCE-31A7-41BA-8598-EE227C53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D6324-C79E-45D1-95A8-9B1255BB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7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8925-1BC6-4810-BB4D-458C9901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94BA-7B75-45D5-89B5-1CD2536C0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9CD29-EECE-4930-94AF-A0EA106CD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0DBA1-4F08-43FC-A7BD-F65E5D41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FE6EC-C8A3-45DC-A2F6-5296F83F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EEADA-FDFA-488E-8F9A-906C9A43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199A-02EB-444B-B4AB-4179601D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D0239-D25D-40FC-AF24-D1D1774C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AC446-97D9-452F-8BF4-2625D636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94165-FB78-435B-BE48-C9B7BBF52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F2F17-BA45-4A03-8760-8A6BE84D7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B2157-B719-4920-BA88-72B833CA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5BBFB-C457-4CA0-A00F-C19A316F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BF675-D64D-4BFA-BED5-63B1F0B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3CD8-7899-41C7-AE2C-DA73F718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FC9C7-8380-4667-9CDB-D49CB9FA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FEDA1-C8D2-4210-B9B2-254F2BA6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02398-08B6-4C68-B8D9-077FF69B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4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4B628-898D-4429-99CC-8511FA5A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6D26D-E877-4F32-908F-7ED7CADC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33DE2-C7A5-446C-AEAB-2B8B70DC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85CD-89BE-495E-8093-5634A0CA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1F32-D293-4F09-9F9C-A8C630F7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D455-C63B-427B-B226-BF0499077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545CE-1F5C-4D8E-99A2-042AFD6A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330DB-8900-4D9B-B74B-5B345411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98518-A0E1-41E3-834D-51CD27E7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85F4-71CB-4476-97B9-E0554844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6F537-125D-438E-9225-0603B6A69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574D4-0752-4CC6-ADCE-28FBCEEF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B90E3-503D-4D3B-8C35-8DF3AA09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2FB5-9BD6-49FE-8427-B5FBDA0982B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80DF2-CEED-401B-A33A-AAE4131B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5DD9C-46A8-425C-917A-E9279738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7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690C4"/>
            </a:gs>
            <a:gs pos="100000">
              <a:srgbClr val="0B284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98210-E181-40E9-86A2-4C2877BC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CDC0C-22DB-45B7-A57F-CEEFE3C4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A6B7-2DC1-4864-93FC-B97092099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2FB5-9BD6-49FE-8427-B5FBDA0982B1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31E1D-1977-4736-A9AE-9E53D0E3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3D29-9E1B-4F99-8432-F2EE71094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6C77-91E3-47AF-84A9-1ED66274DF1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Image result for azure raccoon">
            <a:extLst>
              <a:ext uri="{FF2B5EF4-FFF2-40B4-BE49-F238E27FC236}">
                <a16:creationId xmlns:a16="http://schemas.microsoft.com/office/drawing/2014/main" id="{25FC8037-CCA9-4CF9-9D2F-C93886E7A4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882" y="5618651"/>
            <a:ext cx="1229836" cy="111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49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isualstudio.microsoft.com/v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install-azure-cli?view=azure-cli-lates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au/features/storage-explore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3B357-ABA9-40BC-B5AF-640526D95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5F6CA1-E548-4ED3-BCB5-969BFB229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installers….</a:t>
            </a:r>
          </a:p>
        </p:txBody>
      </p:sp>
    </p:spTree>
    <p:extLst>
      <p:ext uri="{BB962C8B-B14F-4D97-AF65-F5344CB8AC3E}">
        <p14:creationId xmlns:p14="http://schemas.microsoft.com/office/powerpoint/2010/main" val="388452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794F55-82DA-4376-80F8-36776E90CBC5}"/>
              </a:ext>
            </a:extLst>
          </p:cNvPr>
          <p:cNvSpPr/>
          <p:nvPr/>
        </p:nvSpPr>
        <p:spPr>
          <a:xfrm>
            <a:off x="1924493" y="1903228"/>
            <a:ext cx="7793665" cy="24986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azure logo">
            <a:extLst>
              <a:ext uri="{FF2B5EF4-FFF2-40B4-BE49-F238E27FC236}">
                <a16:creationId xmlns:a16="http://schemas.microsoft.com/office/drawing/2014/main" id="{C2E14EAF-7DE0-4492-A7C9-53AE661B2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572" y="2097991"/>
            <a:ext cx="7279758" cy="210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7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isual studio 2019 logo">
            <a:extLst>
              <a:ext uri="{FF2B5EF4-FFF2-40B4-BE49-F238E27FC236}">
                <a16:creationId xmlns:a16="http://schemas.microsoft.com/office/drawing/2014/main" id="{B39D217F-05A0-445C-B68B-88B95D20D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1B8FCE-4765-44E3-83F9-3B5AA04BE866}"/>
              </a:ext>
            </a:extLst>
          </p:cNvPr>
          <p:cNvSpPr/>
          <p:nvPr/>
        </p:nvSpPr>
        <p:spPr>
          <a:xfrm>
            <a:off x="2543585" y="5852452"/>
            <a:ext cx="7104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https://visualstudio.microsoft.com/vs/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93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12FC00-90BA-455F-9C32-F6D8FA51D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030"/>
            <a:ext cx="12192000" cy="59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zure cli">
            <a:extLst>
              <a:ext uri="{FF2B5EF4-FFF2-40B4-BE49-F238E27FC236}">
                <a16:creationId xmlns:a16="http://schemas.microsoft.com/office/drawing/2014/main" id="{566B814A-1C00-4E8F-9442-2D3299722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82" y="767040"/>
            <a:ext cx="5326836" cy="374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ED7530-1F70-4DD8-8DBA-598359ADEFA2}"/>
              </a:ext>
            </a:extLst>
          </p:cNvPr>
          <p:cNvSpPr/>
          <p:nvPr/>
        </p:nvSpPr>
        <p:spPr>
          <a:xfrm>
            <a:off x="745958" y="5083525"/>
            <a:ext cx="10900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https://docs.microsoft.com/en-us/cli/azure/install-azure-cli?view=azure-cli-latest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7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434572-4D94-409E-B7CA-2ED5D1A2B637}"/>
              </a:ext>
            </a:extLst>
          </p:cNvPr>
          <p:cNvSpPr txBox="1"/>
          <p:nvPr/>
        </p:nvSpPr>
        <p:spPr>
          <a:xfrm>
            <a:off x="796252" y="2638331"/>
            <a:ext cx="705064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-126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1270000" dist="101600" dir="18900000" rotWithShape="0">
                    <a:srgbClr val="000000">
                      <a:alpha val="80000"/>
                    </a:srgbClr>
                  </a:outerShdw>
                </a:effectLst>
                <a:uFillTx/>
                <a:sym typeface="Inter UI Regular Extra Bold"/>
              </a:rPr>
              <a:t>az</a:t>
            </a:r>
            <a:endParaRPr kumimoji="0" lang="en-US" sz="2000" b="0" i="0" u="none" strike="noStrike" cap="none" spc="-126" normalizeH="0" baseline="0" dirty="0">
              <a:ln>
                <a:noFill/>
              </a:ln>
              <a:solidFill>
                <a:schemeClr val="bg1"/>
              </a:solidFill>
              <a:effectLst>
                <a:outerShdw blurRad="1270000" dist="101600" dir="18900000" rotWithShape="0">
                  <a:srgbClr val="000000">
                    <a:alpha val="80000"/>
                  </a:srgbClr>
                </a:outerShdw>
              </a:effectLst>
              <a:uFillTx/>
              <a:sym typeface="Inter UI Regular Extra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CB29B-D776-427F-9A62-4BB586E677C6}"/>
              </a:ext>
            </a:extLst>
          </p:cNvPr>
          <p:cNvSpPr txBox="1"/>
          <p:nvPr/>
        </p:nvSpPr>
        <p:spPr>
          <a:xfrm>
            <a:off x="1309970" y="2618262"/>
            <a:ext cx="2667845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kumimoji="0" lang="en-US" sz="2000" b="0" i="0" u="none" strike="noStrike" cap="none" spc="-126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1270000" dist="101600" dir="18900000" rotWithShape="0">
                    <a:srgbClr val="000000">
                      <a:alpha val="80000"/>
                    </a:srgbClr>
                  </a:outerShdw>
                </a:effectLst>
                <a:uFillTx/>
                <a:sym typeface="Inter UI Regular Extra Bold"/>
              </a:rPr>
              <a:t>service&gt;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C8797-27C3-41E7-9747-BEDB0FA96763}"/>
              </a:ext>
            </a:extLst>
          </p:cNvPr>
          <p:cNvSpPr txBox="1"/>
          <p:nvPr/>
        </p:nvSpPr>
        <p:spPr>
          <a:xfrm>
            <a:off x="3989892" y="2618262"/>
            <a:ext cx="2387447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kumimoji="0" lang="en-US" sz="2000" b="0" i="0" u="none" strike="noStrike" cap="none" spc="-126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1270000" dist="101600" dir="18900000" rotWithShape="0">
                    <a:srgbClr val="000000">
                      <a:alpha val="80000"/>
                    </a:srgbClr>
                  </a:outerShdw>
                </a:effectLst>
                <a:uFillTx/>
                <a:sym typeface="Inter UI Regular Extra Bold"/>
              </a:rPr>
              <a:t>action&gt;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0B207-0C4B-4C1A-A10D-8313689CA5AD}"/>
              </a:ext>
            </a:extLst>
          </p:cNvPr>
          <p:cNvSpPr txBox="1"/>
          <p:nvPr/>
        </p:nvSpPr>
        <p:spPr>
          <a:xfrm>
            <a:off x="5731896" y="2615126"/>
            <a:ext cx="3509037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kumimoji="0" lang="en-US" sz="2000" b="0" i="0" u="none" strike="noStrike" cap="none" spc="-126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1270000" dist="101600" dir="18900000" rotWithShape="0">
                    <a:srgbClr val="000000">
                      <a:alpha val="80000"/>
                    </a:srgbClr>
                  </a:outerShdw>
                </a:effectLst>
                <a:uFillTx/>
                <a:sym typeface="Inter UI Regular Extra Bold"/>
              </a:rPr>
              <a:t>parameters&gt;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54A33-2069-4AEC-9394-98F1BAA54D82}"/>
              </a:ext>
            </a:extLst>
          </p:cNvPr>
          <p:cNvSpPr txBox="1"/>
          <p:nvPr/>
        </p:nvSpPr>
        <p:spPr>
          <a:xfrm>
            <a:off x="8119343" y="2615126"/>
            <a:ext cx="3509037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kumimoji="0" lang="en-US" sz="2000" b="0" i="0" u="none" strike="noStrike" cap="none" spc="-126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1270000" dist="101600" dir="18900000" rotWithShape="0">
                    <a:srgbClr val="000000">
                      <a:alpha val="80000"/>
                    </a:srgbClr>
                  </a:outerShdw>
                </a:effectLst>
                <a:uFillTx/>
                <a:sym typeface="Inter UI Regular Extra Bold"/>
              </a:rPr>
              <a:t>global </a:t>
            </a:r>
            <a:r>
              <a:rPr kumimoji="0" lang="en-US" sz="2000" b="0" i="0" u="none" strike="noStrike" cap="none" spc="-126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1270000" dist="101600" dir="18900000" rotWithShape="0">
                    <a:srgbClr val="000000">
                      <a:alpha val="80000"/>
                    </a:srgbClr>
                  </a:outerShdw>
                </a:effectLst>
                <a:uFillTx/>
                <a:sym typeface="Inter UI Regular Extra Bold"/>
              </a:rPr>
              <a:t>arg</a:t>
            </a:r>
            <a:r>
              <a:rPr kumimoji="0" lang="en-US" sz="2000" b="0" i="0" u="none" strike="noStrike" cap="none" spc="-126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1270000" dist="101600" dir="18900000" rotWithShape="0">
                    <a:srgbClr val="000000">
                      <a:alpha val="80000"/>
                    </a:srgbClr>
                  </a:outerShdw>
                </a:effectLst>
                <a:uFillTx/>
                <a:sym typeface="Inter UI Regular Extra Bold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805CE-9FA7-436D-ACD8-02C7DA74B3D0}"/>
              </a:ext>
            </a:extLst>
          </p:cNvPr>
          <p:cNvSpPr txBox="1"/>
          <p:nvPr/>
        </p:nvSpPr>
        <p:spPr>
          <a:xfrm>
            <a:off x="796252" y="3481178"/>
            <a:ext cx="705064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-126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1270000" dist="101600" dir="18900000" rotWithShape="0">
                    <a:srgbClr val="000000">
                      <a:alpha val="80000"/>
                    </a:srgbClr>
                  </a:outerShdw>
                </a:effectLst>
                <a:uFillTx/>
                <a:sym typeface="Inter UI Regular Extra Bold"/>
              </a:rPr>
              <a:t>az</a:t>
            </a:r>
            <a:endParaRPr kumimoji="0" lang="en-US" sz="2000" b="0" i="0" u="none" strike="noStrike" cap="none" spc="-126" normalizeH="0" baseline="0" dirty="0">
              <a:ln>
                <a:noFill/>
              </a:ln>
              <a:solidFill>
                <a:schemeClr val="bg1"/>
              </a:solidFill>
              <a:effectLst>
                <a:outerShdw blurRad="1270000" dist="101600" dir="18900000" rotWithShape="0">
                  <a:srgbClr val="000000">
                    <a:alpha val="80000"/>
                  </a:srgbClr>
                </a:outerShdw>
              </a:effectLst>
              <a:uFillTx/>
              <a:sym typeface="Inter UI Regular Extra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FE28E-D994-4A6B-AB11-71A99D45B417}"/>
              </a:ext>
            </a:extLst>
          </p:cNvPr>
          <p:cNvSpPr txBox="1"/>
          <p:nvPr/>
        </p:nvSpPr>
        <p:spPr>
          <a:xfrm>
            <a:off x="2218400" y="3481178"/>
            <a:ext cx="705064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bg1"/>
                </a:solidFill>
              </a:rPr>
              <a:t>vm</a:t>
            </a:r>
            <a:endParaRPr kumimoji="0" lang="en-US" sz="2000" b="0" i="0" u="none" strike="noStrike" cap="none" spc="-126" normalizeH="0" baseline="0" dirty="0">
              <a:ln>
                <a:noFill/>
              </a:ln>
              <a:solidFill>
                <a:schemeClr val="bg1"/>
              </a:solidFill>
              <a:effectLst>
                <a:outerShdw blurRad="1270000" dist="101600" dir="18900000" rotWithShape="0">
                  <a:srgbClr val="000000">
                    <a:alpha val="80000"/>
                  </a:srgbClr>
                </a:outerShdw>
              </a:effectLst>
              <a:uFillTx/>
              <a:sym typeface="Inter UI Regular Extra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66D34-CD13-4C5D-9D62-E2DFD7704ADB}"/>
              </a:ext>
            </a:extLst>
          </p:cNvPr>
          <p:cNvSpPr txBox="1"/>
          <p:nvPr/>
        </p:nvSpPr>
        <p:spPr>
          <a:xfrm>
            <a:off x="4270288" y="3481178"/>
            <a:ext cx="1826654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create</a:t>
            </a:r>
            <a:endParaRPr kumimoji="0" lang="en-US" sz="2000" b="0" i="0" u="none" strike="noStrike" cap="none" spc="-126" normalizeH="0" baseline="0" dirty="0">
              <a:ln>
                <a:noFill/>
              </a:ln>
              <a:solidFill>
                <a:schemeClr val="bg1"/>
              </a:solidFill>
              <a:effectLst>
                <a:outerShdw blurRad="1270000" dist="101600" dir="18900000" rotWithShape="0">
                  <a:srgbClr val="000000">
                    <a:alpha val="80000"/>
                  </a:srgbClr>
                </a:outerShdw>
              </a:effectLst>
              <a:uFillTx/>
              <a:sym typeface="Inter UI Regular Extra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F776F-01A6-4A2C-B923-51B2DDAE48DB}"/>
              </a:ext>
            </a:extLst>
          </p:cNvPr>
          <p:cNvSpPr txBox="1"/>
          <p:nvPr/>
        </p:nvSpPr>
        <p:spPr>
          <a:xfrm>
            <a:off x="5974292" y="3481178"/>
            <a:ext cx="6030464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--name --resource-group --location</a:t>
            </a:r>
            <a:endParaRPr kumimoji="0" lang="en-US" sz="2000" b="0" i="0" u="none" strike="noStrike" cap="none" spc="-126" normalizeH="0" baseline="0" dirty="0">
              <a:ln>
                <a:noFill/>
              </a:ln>
              <a:solidFill>
                <a:schemeClr val="bg1"/>
              </a:solidFill>
              <a:effectLst>
                <a:outerShdw blurRad="1270000" dist="101600" dir="18900000" rotWithShape="0">
                  <a:srgbClr val="000000">
                    <a:alpha val="80000"/>
                  </a:srgbClr>
                </a:outerShdw>
              </a:effectLst>
              <a:uFillTx/>
              <a:sym typeface="Inter UI Regular Extra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5D525-18A8-4AA9-8DED-F515D3CBF773}"/>
              </a:ext>
            </a:extLst>
          </p:cNvPr>
          <p:cNvSpPr txBox="1"/>
          <p:nvPr/>
        </p:nvSpPr>
        <p:spPr>
          <a:xfrm>
            <a:off x="796252" y="4232339"/>
            <a:ext cx="705064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-126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1270000" dist="101600" dir="18900000" rotWithShape="0">
                    <a:srgbClr val="000000">
                      <a:alpha val="80000"/>
                    </a:srgbClr>
                  </a:outerShdw>
                </a:effectLst>
                <a:uFillTx/>
                <a:sym typeface="Inter UI Regular Extra Bold"/>
              </a:rPr>
              <a:t>az</a:t>
            </a:r>
            <a:endParaRPr kumimoji="0" lang="en-US" sz="2000" b="0" i="0" u="none" strike="noStrike" cap="none" spc="-126" normalizeH="0" baseline="0" dirty="0">
              <a:ln>
                <a:noFill/>
              </a:ln>
              <a:solidFill>
                <a:schemeClr val="bg1"/>
              </a:solidFill>
              <a:effectLst>
                <a:outerShdw blurRad="1270000" dist="101600" dir="18900000" rotWithShape="0">
                  <a:srgbClr val="000000">
                    <a:alpha val="80000"/>
                  </a:srgbClr>
                </a:outerShdw>
              </a:effectLst>
              <a:uFillTx/>
              <a:sym typeface="Inter UI Regular Extra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64EEB-B32E-4025-B0D2-8E7EE1837A51}"/>
              </a:ext>
            </a:extLst>
          </p:cNvPr>
          <p:cNvSpPr txBox="1"/>
          <p:nvPr/>
        </p:nvSpPr>
        <p:spPr>
          <a:xfrm>
            <a:off x="2218400" y="4238960"/>
            <a:ext cx="705064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bg1"/>
                </a:solidFill>
              </a:rPr>
              <a:t>vm</a:t>
            </a:r>
            <a:endParaRPr kumimoji="0" lang="en-US" sz="2000" b="0" i="0" u="none" strike="noStrike" cap="none" spc="-126" normalizeH="0" baseline="0" dirty="0">
              <a:ln>
                <a:noFill/>
              </a:ln>
              <a:solidFill>
                <a:schemeClr val="bg1"/>
              </a:solidFill>
              <a:effectLst>
                <a:outerShdw blurRad="1270000" dist="101600" dir="18900000" rotWithShape="0">
                  <a:srgbClr val="000000">
                    <a:alpha val="80000"/>
                  </a:srgbClr>
                </a:outerShdw>
              </a:effectLst>
              <a:uFillTx/>
              <a:sym typeface="Inter UI Regular Extra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B3B02-7642-4595-ADBD-1B5C135CA715}"/>
              </a:ext>
            </a:extLst>
          </p:cNvPr>
          <p:cNvSpPr txBox="1"/>
          <p:nvPr/>
        </p:nvSpPr>
        <p:spPr>
          <a:xfrm>
            <a:off x="4550685" y="4245581"/>
            <a:ext cx="1265859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list</a:t>
            </a:r>
            <a:endParaRPr kumimoji="0" lang="en-US" sz="2000" b="0" i="0" u="none" strike="noStrike" cap="none" spc="-126" normalizeH="0" baseline="0" dirty="0">
              <a:ln>
                <a:noFill/>
              </a:ln>
              <a:solidFill>
                <a:schemeClr val="bg1"/>
              </a:solidFill>
              <a:effectLst>
                <a:outerShdw blurRad="1270000" dist="101600" dir="18900000" rotWithShape="0">
                  <a:srgbClr val="000000">
                    <a:alpha val="80000"/>
                  </a:srgbClr>
                </a:outerShdw>
              </a:effectLst>
              <a:uFillTx/>
              <a:sym typeface="Inter UI Regular Extra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3A25A-86B8-40C7-B6FC-CF434318429C}"/>
              </a:ext>
            </a:extLst>
          </p:cNvPr>
          <p:cNvSpPr txBox="1"/>
          <p:nvPr/>
        </p:nvSpPr>
        <p:spPr>
          <a:xfrm>
            <a:off x="6942636" y="4215406"/>
            <a:ext cx="705064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-g</a:t>
            </a:r>
            <a:endParaRPr kumimoji="0" lang="en-US" sz="2000" b="0" i="0" u="none" strike="noStrike" cap="none" spc="-126" normalizeH="0" baseline="0" dirty="0">
              <a:ln>
                <a:noFill/>
              </a:ln>
              <a:solidFill>
                <a:schemeClr val="bg1"/>
              </a:solidFill>
              <a:effectLst>
                <a:outerShdw blurRad="1270000" dist="101600" dir="18900000" rotWithShape="0">
                  <a:srgbClr val="000000">
                    <a:alpha val="80000"/>
                  </a:srgbClr>
                </a:outerShdw>
              </a:effectLst>
              <a:uFillTx/>
              <a:sym typeface="Inter UI Regular Extra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EC994-3F7B-45E6-927E-EEB7070C16EE}"/>
              </a:ext>
            </a:extLst>
          </p:cNvPr>
          <p:cNvSpPr txBox="1"/>
          <p:nvPr/>
        </p:nvSpPr>
        <p:spPr>
          <a:xfrm>
            <a:off x="8542621" y="4209133"/>
            <a:ext cx="2387448" cy="3904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/>
                </a:solidFill>
              </a:rPr>
              <a:t>--output</a:t>
            </a:r>
            <a:endParaRPr kumimoji="0" lang="en-US" sz="2000" b="0" i="0" u="none" strike="noStrike" cap="none" spc="-126" normalizeH="0" baseline="0" dirty="0">
              <a:ln>
                <a:noFill/>
              </a:ln>
              <a:solidFill>
                <a:schemeClr val="bg1"/>
              </a:solidFill>
              <a:effectLst>
                <a:outerShdw blurRad="1270000" dist="101600" dir="18900000" rotWithShape="0">
                  <a:srgbClr val="000000">
                    <a:alpha val="80000"/>
                  </a:srgbClr>
                </a:outerShdw>
              </a:effectLst>
              <a:uFillTx/>
              <a:sym typeface="Inter UI Regular Extra 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92CF9-74C2-4104-BA8F-83AC801C7FEF}"/>
              </a:ext>
            </a:extLst>
          </p:cNvPr>
          <p:cNvSpPr txBox="1"/>
          <p:nvPr/>
        </p:nvSpPr>
        <p:spPr>
          <a:xfrm>
            <a:off x="935666" y="4949634"/>
            <a:ext cx="10516542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effectLst/>
              </a:rPr>
              <a:t>az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vm</a:t>
            </a:r>
            <a:r>
              <a:rPr lang="en-US" sz="2000" dirty="0">
                <a:solidFill>
                  <a:schemeClr val="bg1"/>
                </a:solidFill>
                <a:effectLst/>
              </a:rPr>
              <a:t> create -n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ACGVm</a:t>
            </a:r>
            <a:r>
              <a:rPr lang="en-US" sz="2000" dirty="0">
                <a:solidFill>
                  <a:schemeClr val="bg1"/>
                </a:solidFill>
                <a:effectLst/>
              </a:rPr>
              <a:t> -g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ACGResourceGroup</a:t>
            </a:r>
            <a:r>
              <a:rPr lang="en-US" sz="2000" dirty="0">
                <a:solidFill>
                  <a:schemeClr val="bg1"/>
                </a:solidFill>
                <a:effectLst/>
              </a:rPr>
              <a:t> --image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UbuntuLTS</a:t>
            </a:r>
            <a:endParaRPr kumimoji="0" lang="en-US" sz="2000" b="0" i="0" u="none" strike="noStrike" cap="none" spc="-126" normalizeH="0" baseline="0" dirty="0">
              <a:ln>
                <a:noFill/>
              </a:ln>
              <a:solidFill>
                <a:schemeClr val="bg1"/>
              </a:solidFill>
              <a:effectLst>
                <a:outerShdw blurRad="1270000" dist="101600" dir="18900000" rotWithShape="0">
                  <a:srgbClr val="000000">
                    <a:alpha val="80000"/>
                  </a:srgbClr>
                </a:outerShdw>
              </a:effectLst>
              <a:uFillTx/>
              <a:sym typeface="Inter UI Regular Extra Bold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87D66F0-C395-440A-AAA9-B07CED45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Structure</a:t>
            </a:r>
          </a:p>
        </p:txBody>
      </p:sp>
    </p:spTree>
    <p:extLst>
      <p:ext uri="{BB962C8B-B14F-4D97-AF65-F5344CB8AC3E}">
        <p14:creationId xmlns:p14="http://schemas.microsoft.com/office/powerpoint/2010/main" val="249294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2F5B-8515-4B4B-82DC-9065DA5F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Explorer</a:t>
            </a:r>
          </a:p>
        </p:txBody>
      </p:sp>
      <p:pic>
        <p:nvPicPr>
          <p:cNvPr id="2050" name="Picture 2" descr="https://azurecomcdn.azureedge.net/cvt-d017d671a15398fbb850e0d5356946049b7eb51debe9ea32b892f91edd6ee586/images/page/features/storage-explorer/heading-screenshot.png">
            <a:extLst>
              <a:ext uri="{FF2B5EF4-FFF2-40B4-BE49-F238E27FC236}">
                <a16:creationId xmlns:a16="http://schemas.microsoft.com/office/drawing/2014/main" id="{8B990A55-3869-4FEA-8A5F-066435624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69" y="1545080"/>
            <a:ext cx="6943061" cy="433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15C5DF-B297-456F-8085-39C3242216B5}"/>
              </a:ext>
            </a:extLst>
          </p:cNvPr>
          <p:cNvSpPr/>
          <p:nvPr/>
        </p:nvSpPr>
        <p:spPr>
          <a:xfrm>
            <a:off x="1983857" y="6092765"/>
            <a:ext cx="8224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https://azure.microsoft.com/en-au/features/storage-explorer/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zure">
      <a:majorFont>
        <a:latin typeface="KG Lego House"/>
        <a:ea typeface=""/>
        <a:cs typeface=""/>
      </a:majorFont>
      <a:minorFont>
        <a:latin typeface="Merriweath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8049</TotalTime>
  <Words>110</Words>
  <Application>Microsoft Office PowerPoint</Application>
  <PresentationFormat>Widescreen</PresentationFormat>
  <Paragraphs>29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KG Lego House</vt:lpstr>
      <vt:lpstr>Merriweather</vt:lpstr>
      <vt:lpstr>Office Theme</vt:lpstr>
      <vt:lpstr>Tooling</vt:lpstr>
      <vt:lpstr>PowerPoint Presentation</vt:lpstr>
      <vt:lpstr>PowerPoint Presentation</vt:lpstr>
      <vt:lpstr>PowerPoint Presentation</vt:lpstr>
      <vt:lpstr>PowerPoint Presentation</vt:lpstr>
      <vt:lpstr>Command Structure</vt:lpstr>
      <vt:lpstr>Storage Explorer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Klint</dc:creator>
  <cp:lastModifiedBy>Lars Klint</cp:lastModifiedBy>
  <cp:revision>17</cp:revision>
  <dcterms:created xsi:type="dcterms:W3CDTF">2019-05-16T09:54:47Z</dcterms:created>
  <dcterms:modified xsi:type="dcterms:W3CDTF">2019-05-26T10:18:24Z</dcterms:modified>
</cp:coreProperties>
</file>