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2" r:id="rId5"/>
    <p:sldId id="257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B2849"/>
    <a:srgbClr val="269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Klint" userId="077c81c9da9264d9" providerId="LiveId" clId="{6FD16D3E-B57F-4CC4-99E3-0BE5457D242E}"/>
    <pc:docChg chg="undo custSel addSld delSld modSld">
      <pc:chgData name="Lars Klint" userId="077c81c9da9264d9" providerId="LiveId" clId="{6FD16D3E-B57F-4CC4-99E3-0BE5457D242E}" dt="2019-05-24T12:23:59.079" v="285" actId="2696"/>
      <pc:docMkLst>
        <pc:docMk/>
      </pc:docMkLst>
      <pc:sldChg chg="addSp delSp modSp add">
        <pc:chgData name="Lars Klint" userId="077c81c9da9264d9" providerId="LiveId" clId="{6FD16D3E-B57F-4CC4-99E3-0BE5457D242E}" dt="2019-05-24T11:41:14.975" v="49" actId="20577"/>
        <pc:sldMkLst>
          <pc:docMk/>
          <pc:sldMk cId="3884525149" sldId="256"/>
        </pc:sldMkLst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2" creationId="{44447A8A-7A60-4789-82AE-03D329EF54D8}"/>
          </ac:spMkLst>
        </pc:spChg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3" creationId="{490B656F-5938-4F3E-8959-A3CC296D9408}"/>
          </ac:spMkLst>
        </pc:spChg>
        <pc:spChg chg="add mod">
          <ac:chgData name="Lars Klint" userId="077c81c9da9264d9" providerId="LiveId" clId="{6FD16D3E-B57F-4CC4-99E3-0BE5457D242E}" dt="2019-05-24T11:41:05.779" v="29" actId="20577"/>
          <ac:spMkLst>
            <pc:docMk/>
            <pc:sldMk cId="3884525149" sldId="256"/>
            <ac:spMk id="4" creationId="{65A3B357-ABA9-40BC-B5AF-640526D957C7}"/>
          </ac:spMkLst>
        </pc:spChg>
        <pc:spChg chg="add mod">
          <ac:chgData name="Lars Klint" userId="077c81c9da9264d9" providerId="LiveId" clId="{6FD16D3E-B57F-4CC4-99E3-0BE5457D242E}" dt="2019-05-24T11:41:14.975" v="49" actId="20577"/>
          <ac:spMkLst>
            <pc:docMk/>
            <pc:sldMk cId="3884525149" sldId="256"/>
            <ac:spMk id="5" creationId="{715F6CA1-E548-4ED3-BCB5-969BFB229FAB}"/>
          </ac:spMkLst>
        </pc:spChg>
      </pc:sldChg>
      <pc:sldMasterChg chg="delSldLayout">
        <pc:chgData name="Lars Klint" userId="077c81c9da9264d9" providerId="LiveId" clId="{6FD16D3E-B57F-4CC4-99E3-0BE5457D242E}" dt="2019-05-24T11:37:40.155" v="12" actId="2696"/>
        <pc:sldMasterMkLst>
          <pc:docMk/>
          <pc:sldMasterMk cId="1498490719" sldId="2147483648"/>
        </pc:sldMasterMkLst>
      </pc:sldMasterChg>
    </pc:docChg>
  </pc:docChgLst>
  <pc:docChgLst>
    <pc:chgData name="Lars Klint" userId="077c81c9da9264d9" providerId="LiveId" clId="{8FD8DF76-F72C-4F98-860A-F0E0112C9A15}"/>
    <pc:docChg chg="modSld">
      <pc:chgData name="Lars Klint" userId="077c81c9da9264d9" providerId="LiveId" clId="{8FD8DF76-F72C-4F98-860A-F0E0112C9A15}" dt="2019-06-01T10:21:36.445" v="31" actId="1076"/>
      <pc:docMkLst>
        <pc:docMk/>
      </pc:docMkLst>
      <pc:sldChg chg="modSp">
        <pc:chgData name="Lars Klint" userId="077c81c9da9264d9" providerId="LiveId" clId="{8FD8DF76-F72C-4F98-860A-F0E0112C9A15}" dt="2019-06-01T06:20:03.241" v="3" actId="207"/>
        <pc:sldMkLst>
          <pc:docMk/>
          <pc:sldMk cId="840833864" sldId="257"/>
        </pc:sldMkLst>
        <pc:spChg chg="mod">
          <ac:chgData name="Lars Klint" userId="077c81c9da9264d9" providerId="LiveId" clId="{8FD8DF76-F72C-4F98-860A-F0E0112C9A15}" dt="2019-06-01T06:20:03.241" v="3" actId="207"/>
          <ac:spMkLst>
            <pc:docMk/>
            <pc:sldMk cId="840833864" sldId="257"/>
            <ac:spMk id="3" creationId="{8F7BAD80-FC2B-418F-B3EE-9B93C2AD7044}"/>
          </ac:spMkLst>
        </pc:spChg>
      </pc:sldChg>
      <pc:sldChg chg="addSp modSp">
        <pc:chgData name="Lars Klint" userId="077c81c9da9264d9" providerId="LiveId" clId="{8FD8DF76-F72C-4F98-860A-F0E0112C9A15}" dt="2019-06-01T09:57:11.773" v="10" actId="1076"/>
        <pc:sldMkLst>
          <pc:docMk/>
          <pc:sldMk cId="3186745918" sldId="258"/>
        </pc:sldMkLst>
        <pc:spChg chg="mod">
          <ac:chgData name="Lars Klint" userId="077c81c9da9264d9" providerId="LiveId" clId="{8FD8DF76-F72C-4F98-860A-F0E0112C9A15}" dt="2019-06-01T06:19:55.563" v="1" actId="207"/>
          <ac:spMkLst>
            <pc:docMk/>
            <pc:sldMk cId="3186745918" sldId="258"/>
            <ac:spMk id="3" creationId="{A152E997-CA47-462F-8C70-2AAE0C22D618}"/>
          </ac:spMkLst>
        </pc:spChg>
        <pc:picChg chg="add mod">
          <ac:chgData name="Lars Klint" userId="077c81c9da9264d9" providerId="LiveId" clId="{8FD8DF76-F72C-4F98-860A-F0E0112C9A15}" dt="2019-06-01T09:57:11.773" v="10" actId="1076"/>
          <ac:picMkLst>
            <pc:docMk/>
            <pc:sldMk cId="3186745918" sldId="258"/>
            <ac:picMk id="4" creationId="{82250717-C113-4017-B75B-22A0A96C2C79}"/>
          </ac:picMkLst>
        </pc:picChg>
      </pc:sldChg>
      <pc:sldChg chg="addSp modSp">
        <pc:chgData name="Lars Klint" userId="077c81c9da9264d9" providerId="LiveId" clId="{8FD8DF76-F72C-4F98-860A-F0E0112C9A15}" dt="2019-06-01T10:21:36.445" v="31" actId="1076"/>
        <pc:sldMkLst>
          <pc:docMk/>
          <pc:sldMk cId="2580220982" sldId="259"/>
        </pc:sldMkLst>
        <pc:spChg chg="mod">
          <ac:chgData name="Lars Klint" userId="077c81c9da9264d9" providerId="LiveId" clId="{8FD8DF76-F72C-4F98-860A-F0E0112C9A15}" dt="2019-06-01T10:20:59.260" v="29" actId="20577"/>
          <ac:spMkLst>
            <pc:docMk/>
            <pc:sldMk cId="2580220982" sldId="259"/>
            <ac:spMk id="3" creationId="{395A1C6C-0931-45D6-A399-FBE275B08675}"/>
          </ac:spMkLst>
        </pc:spChg>
        <pc:picChg chg="add mod">
          <ac:chgData name="Lars Klint" userId="077c81c9da9264d9" providerId="LiveId" clId="{8FD8DF76-F72C-4F98-860A-F0E0112C9A15}" dt="2019-06-01T10:21:36.445" v="31" actId="1076"/>
          <ac:picMkLst>
            <pc:docMk/>
            <pc:sldMk cId="2580220982" sldId="259"/>
            <ac:picMk id="4" creationId="{13C2A15F-124C-4946-B5C4-A0A00F323951}"/>
          </ac:picMkLst>
        </pc:picChg>
      </pc:sldChg>
      <pc:sldChg chg="modSp">
        <pc:chgData name="Lars Klint" userId="077c81c9da9264d9" providerId="LiveId" clId="{8FD8DF76-F72C-4F98-860A-F0E0112C9A15}" dt="2019-06-01T06:19:51.574" v="0" actId="207"/>
        <pc:sldMkLst>
          <pc:docMk/>
          <pc:sldMk cId="2703658602" sldId="260"/>
        </pc:sldMkLst>
        <pc:spChg chg="mod">
          <ac:chgData name="Lars Klint" userId="077c81c9da9264d9" providerId="LiveId" clId="{8FD8DF76-F72C-4F98-860A-F0E0112C9A15}" dt="2019-06-01T06:19:51.574" v="0" actId="207"/>
          <ac:spMkLst>
            <pc:docMk/>
            <pc:sldMk cId="2703658602" sldId="260"/>
            <ac:spMk id="3" creationId="{DDEADF65-B629-4621-B9D8-BF57A152AF36}"/>
          </ac:spMkLst>
        </pc:spChg>
      </pc:sldChg>
      <pc:sldChg chg="addSp delSp modSp">
        <pc:chgData name="Lars Klint" userId="077c81c9da9264d9" providerId="LiveId" clId="{8FD8DF76-F72C-4F98-860A-F0E0112C9A15}" dt="2019-06-01T09:57:58.224" v="12" actId="1076"/>
        <pc:sldMkLst>
          <pc:docMk/>
          <pc:sldMk cId="4024448286" sldId="262"/>
        </pc:sldMkLst>
        <pc:spChg chg="mod">
          <ac:chgData name="Lars Klint" userId="077c81c9da9264d9" providerId="LiveId" clId="{8FD8DF76-F72C-4F98-860A-F0E0112C9A15}" dt="2019-06-01T06:19:59.438" v="2" actId="207"/>
          <ac:spMkLst>
            <pc:docMk/>
            <pc:sldMk cId="4024448286" sldId="262"/>
            <ac:spMk id="3" creationId="{BF9374AF-CA22-4B6A-B817-AC0079B9CF84}"/>
          </ac:spMkLst>
        </pc:spChg>
        <pc:picChg chg="add del">
          <ac:chgData name="Lars Klint" userId="077c81c9da9264d9" providerId="LiveId" clId="{8FD8DF76-F72C-4F98-860A-F0E0112C9A15}" dt="2019-06-01T09:57:08.114" v="8"/>
          <ac:picMkLst>
            <pc:docMk/>
            <pc:sldMk cId="4024448286" sldId="262"/>
            <ac:picMk id="4" creationId="{EFB4774B-1EDE-4C7F-8E83-198389052846}"/>
          </ac:picMkLst>
        </pc:picChg>
        <pc:picChg chg="add mod">
          <ac:chgData name="Lars Klint" userId="077c81c9da9264d9" providerId="LiveId" clId="{8FD8DF76-F72C-4F98-860A-F0E0112C9A15}" dt="2019-06-01T09:57:58.224" v="12" actId="1076"/>
          <ac:picMkLst>
            <pc:docMk/>
            <pc:sldMk cId="4024448286" sldId="262"/>
            <ac:picMk id="5" creationId="{95F7796A-3165-42ED-B3ED-CD8443C0B964}"/>
          </ac:picMkLst>
        </pc:picChg>
      </pc:sldChg>
      <pc:sldChg chg="addSp modSp">
        <pc:chgData name="Lars Klint" userId="077c81c9da9264d9" providerId="LiveId" clId="{8FD8DF76-F72C-4F98-860A-F0E0112C9A15}" dt="2019-06-01T10:20:35.031" v="14" actId="1076"/>
        <pc:sldMkLst>
          <pc:docMk/>
          <pc:sldMk cId="2261397116" sldId="263"/>
        </pc:sldMkLst>
        <pc:spChg chg="mod">
          <ac:chgData name="Lars Klint" userId="077c81c9da9264d9" providerId="LiveId" clId="{8FD8DF76-F72C-4F98-860A-F0E0112C9A15}" dt="2019-06-01T06:20:10.258" v="4" actId="207"/>
          <ac:spMkLst>
            <pc:docMk/>
            <pc:sldMk cId="2261397116" sldId="263"/>
            <ac:spMk id="3" creationId="{72A84BC1-E6C2-496D-B7AD-A8773A96AE00}"/>
          </ac:spMkLst>
        </pc:spChg>
        <pc:picChg chg="add mod">
          <ac:chgData name="Lars Klint" userId="077c81c9da9264d9" providerId="LiveId" clId="{8FD8DF76-F72C-4F98-860A-F0E0112C9A15}" dt="2019-06-01T10:20:35.031" v="14" actId="1076"/>
          <ac:picMkLst>
            <pc:docMk/>
            <pc:sldMk cId="2261397116" sldId="263"/>
            <ac:picMk id="4" creationId="{5E494894-FF84-4142-AC57-0C0F191AA503}"/>
          </ac:picMkLst>
        </pc:picChg>
      </pc:sldChg>
      <pc:sldChg chg="modSp">
        <pc:chgData name="Lars Klint" userId="077c81c9da9264d9" providerId="LiveId" clId="{8FD8DF76-F72C-4F98-860A-F0E0112C9A15}" dt="2019-06-01T06:20:18.711" v="6" actId="207"/>
        <pc:sldMkLst>
          <pc:docMk/>
          <pc:sldMk cId="2490893938" sldId="264"/>
        </pc:sldMkLst>
        <pc:spChg chg="mod">
          <ac:chgData name="Lars Klint" userId="077c81c9da9264d9" providerId="LiveId" clId="{8FD8DF76-F72C-4F98-860A-F0E0112C9A15}" dt="2019-06-01T06:20:18.711" v="6" actId="207"/>
          <ac:spMkLst>
            <pc:docMk/>
            <pc:sldMk cId="2490893938" sldId="264"/>
            <ac:spMk id="3" creationId="{F017756B-3431-4CC4-898E-E83D802802C5}"/>
          </ac:spMkLst>
        </pc:spChg>
      </pc:sldChg>
    </pc:docChg>
  </pc:docChgLst>
  <pc:docChgLst>
    <pc:chgData name="Lars Klint" userId="077c81c9da9264d9" providerId="LiveId" clId="{8C3D32D5-9502-4DA3-B914-91626305B5EB}"/>
    <pc:docChg chg="custSel addSld delSld modSld sldOrd modMainMaster">
      <pc:chgData name="Lars Klint" userId="077c81c9da9264d9" providerId="LiveId" clId="{8C3D32D5-9502-4DA3-B914-91626305B5EB}" dt="2019-06-16T17:52:09.270" v="1017"/>
      <pc:docMkLst>
        <pc:docMk/>
      </pc:docMkLst>
      <pc:sldChg chg="modSp">
        <pc:chgData name="Lars Klint" userId="077c81c9da9264d9" providerId="LiveId" clId="{8C3D32D5-9502-4DA3-B914-91626305B5EB}" dt="2019-05-25T04:06:42.408" v="42" actId="207"/>
        <pc:sldMkLst>
          <pc:docMk/>
          <pc:sldMk cId="3884525149" sldId="256"/>
        </pc:sldMkLst>
        <pc:spChg chg="mod">
          <ac:chgData name="Lars Klint" userId="077c81c9da9264d9" providerId="LiveId" clId="{8C3D32D5-9502-4DA3-B914-91626305B5EB}" dt="2019-05-24T12:33:36.887" v="21" actId="20577"/>
          <ac:spMkLst>
            <pc:docMk/>
            <pc:sldMk cId="3884525149" sldId="256"/>
            <ac:spMk id="4" creationId="{65A3B357-ABA9-40BC-B5AF-640526D957C7}"/>
          </ac:spMkLst>
        </pc:spChg>
        <pc:spChg chg="mod">
          <ac:chgData name="Lars Klint" userId="077c81c9da9264d9" providerId="LiveId" clId="{8C3D32D5-9502-4DA3-B914-91626305B5EB}" dt="2019-05-25T04:06:42.408" v="42" actId="207"/>
          <ac:spMkLst>
            <pc:docMk/>
            <pc:sldMk cId="3884525149" sldId="256"/>
            <ac:spMk id="5" creationId="{715F6CA1-E548-4ED3-BCB5-969BFB229FAB}"/>
          </ac:spMkLst>
        </pc:spChg>
      </pc:sldChg>
      <pc:sldChg chg="modSp add modAnim">
        <pc:chgData name="Lars Klint" userId="077c81c9da9264d9" providerId="LiveId" clId="{8C3D32D5-9502-4DA3-B914-91626305B5EB}" dt="2019-05-25T12:17:18.688" v="684"/>
        <pc:sldMkLst>
          <pc:docMk/>
          <pc:sldMk cId="840833864" sldId="257"/>
        </pc:sldMkLst>
        <pc:spChg chg="mod">
          <ac:chgData name="Lars Klint" userId="077c81c9da9264d9" providerId="LiveId" clId="{8C3D32D5-9502-4DA3-B914-91626305B5EB}" dt="2019-05-25T05:28:46.252" v="48" actId="20577"/>
          <ac:spMkLst>
            <pc:docMk/>
            <pc:sldMk cId="840833864" sldId="257"/>
            <ac:spMk id="2" creationId="{7A9811F9-5711-4531-8DFD-8A5CF331C63C}"/>
          </ac:spMkLst>
        </pc:spChg>
        <pc:spChg chg="mod">
          <ac:chgData name="Lars Klint" userId="077c81c9da9264d9" providerId="LiveId" clId="{8C3D32D5-9502-4DA3-B914-91626305B5EB}" dt="2019-05-25T12:00:54.866" v="535" actId="14100"/>
          <ac:spMkLst>
            <pc:docMk/>
            <pc:sldMk cId="840833864" sldId="257"/>
            <ac:spMk id="3" creationId="{8F7BAD80-FC2B-418F-B3EE-9B93C2AD7044}"/>
          </ac:spMkLst>
        </pc:spChg>
      </pc:sldChg>
      <pc:sldChg chg="modSp add ord modAnim">
        <pc:chgData name="Lars Klint" userId="077c81c9da9264d9" providerId="LiveId" clId="{8C3D32D5-9502-4DA3-B914-91626305B5EB}" dt="2019-05-25T12:17:05.967" v="682"/>
        <pc:sldMkLst>
          <pc:docMk/>
          <pc:sldMk cId="3186745918" sldId="258"/>
        </pc:sldMkLst>
        <pc:spChg chg="mod">
          <ac:chgData name="Lars Klint" userId="077c81c9da9264d9" providerId="LiveId" clId="{8C3D32D5-9502-4DA3-B914-91626305B5EB}" dt="2019-05-25T05:28:52.671" v="61" actId="20577"/>
          <ac:spMkLst>
            <pc:docMk/>
            <pc:sldMk cId="3186745918" sldId="258"/>
            <ac:spMk id="2" creationId="{3593D942-D7A3-478D-AF20-6EBBEB29D9B4}"/>
          </ac:spMkLst>
        </pc:spChg>
        <pc:spChg chg="mod">
          <ac:chgData name="Lars Klint" userId="077c81c9da9264d9" providerId="LiveId" clId="{8C3D32D5-9502-4DA3-B914-91626305B5EB}" dt="2019-05-25T12:01:26.671" v="570" actId="20577"/>
          <ac:spMkLst>
            <pc:docMk/>
            <pc:sldMk cId="3186745918" sldId="258"/>
            <ac:spMk id="3" creationId="{A152E997-CA47-462F-8C70-2AAE0C22D618}"/>
          </ac:spMkLst>
        </pc:spChg>
      </pc:sldChg>
      <pc:sldChg chg="modSp add modAnim">
        <pc:chgData name="Lars Klint" userId="077c81c9da9264d9" providerId="LiveId" clId="{8C3D32D5-9502-4DA3-B914-91626305B5EB}" dt="2019-06-16T17:51:20.663" v="1016"/>
        <pc:sldMkLst>
          <pc:docMk/>
          <pc:sldMk cId="2580220982" sldId="259"/>
        </pc:sldMkLst>
        <pc:spChg chg="mod">
          <ac:chgData name="Lars Klint" userId="077c81c9da9264d9" providerId="LiveId" clId="{8C3D32D5-9502-4DA3-B914-91626305B5EB}" dt="2019-05-25T06:02:46.306" v="77" actId="20577"/>
          <ac:spMkLst>
            <pc:docMk/>
            <pc:sldMk cId="2580220982" sldId="259"/>
            <ac:spMk id="2" creationId="{5484A11C-4F59-45F1-8479-CED397BE767E}"/>
          </ac:spMkLst>
        </pc:spChg>
        <pc:spChg chg="mod">
          <ac:chgData name="Lars Klint" userId="077c81c9da9264d9" providerId="LiveId" clId="{8C3D32D5-9502-4DA3-B914-91626305B5EB}" dt="2019-05-25T13:02:40.411" v="843" actId="20577"/>
          <ac:spMkLst>
            <pc:docMk/>
            <pc:sldMk cId="2580220982" sldId="259"/>
            <ac:spMk id="3" creationId="{395A1C6C-0931-45D6-A399-FBE275B08675}"/>
          </ac:spMkLst>
        </pc:spChg>
      </pc:sldChg>
      <pc:sldChg chg="addSp modSp add ord modAnim">
        <pc:chgData name="Lars Klint" userId="077c81c9da9264d9" providerId="LiveId" clId="{8C3D32D5-9502-4DA3-B914-91626305B5EB}" dt="2019-05-25T11:15:28.634" v="271"/>
        <pc:sldMkLst>
          <pc:docMk/>
          <pc:sldMk cId="2703658602" sldId="260"/>
        </pc:sldMkLst>
        <pc:spChg chg="mod">
          <ac:chgData name="Lars Klint" userId="077c81c9da9264d9" providerId="LiveId" clId="{8C3D32D5-9502-4DA3-B914-91626305B5EB}" dt="2019-05-25T10:30:43.718" v="91" actId="20577"/>
          <ac:spMkLst>
            <pc:docMk/>
            <pc:sldMk cId="2703658602" sldId="260"/>
            <ac:spMk id="2" creationId="{924AE2EC-AACB-422B-9B7E-5F3DF31175B7}"/>
          </ac:spMkLst>
        </pc:spChg>
        <pc:spChg chg="mod">
          <ac:chgData name="Lars Klint" userId="077c81c9da9264d9" providerId="LiveId" clId="{8C3D32D5-9502-4DA3-B914-91626305B5EB}" dt="2019-05-25T11:11:09.115" v="245" actId="14100"/>
          <ac:spMkLst>
            <pc:docMk/>
            <pc:sldMk cId="2703658602" sldId="260"/>
            <ac:spMk id="3" creationId="{DDEADF65-B629-4621-B9D8-BF57A152AF36}"/>
          </ac:spMkLst>
        </pc:spChg>
        <pc:spChg chg="add mod">
          <ac:chgData name="Lars Klint" userId="077c81c9da9264d9" providerId="LiveId" clId="{8C3D32D5-9502-4DA3-B914-91626305B5EB}" dt="2019-05-25T11:12:28.013" v="256" actId="1076"/>
          <ac:spMkLst>
            <pc:docMk/>
            <pc:sldMk cId="2703658602" sldId="260"/>
            <ac:spMk id="4" creationId="{E397F652-89F4-41AF-957D-695A29C94254}"/>
          </ac:spMkLst>
        </pc:spChg>
        <pc:spChg chg="add mod">
          <ac:chgData name="Lars Klint" userId="077c81c9da9264d9" providerId="LiveId" clId="{8C3D32D5-9502-4DA3-B914-91626305B5EB}" dt="2019-05-25T11:12:28.013" v="256" actId="1076"/>
          <ac:spMkLst>
            <pc:docMk/>
            <pc:sldMk cId="2703658602" sldId="260"/>
            <ac:spMk id="5" creationId="{D5F0E170-4F79-4EFD-ADE4-24FDBAC3BF43}"/>
          </ac:spMkLst>
        </pc:spChg>
        <pc:spChg chg="add mod">
          <ac:chgData name="Lars Klint" userId="077c81c9da9264d9" providerId="LiveId" clId="{8C3D32D5-9502-4DA3-B914-91626305B5EB}" dt="2019-05-25T11:12:28.013" v="256" actId="1076"/>
          <ac:spMkLst>
            <pc:docMk/>
            <pc:sldMk cId="2703658602" sldId="260"/>
            <ac:spMk id="8" creationId="{81D07534-6DB7-421F-99E8-5F0FAFA98497}"/>
          </ac:spMkLst>
        </pc:spChg>
        <pc:spChg chg="add mod">
          <ac:chgData name="Lars Klint" userId="077c81c9da9264d9" providerId="LiveId" clId="{8C3D32D5-9502-4DA3-B914-91626305B5EB}" dt="2019-05-25T11:13:15.294" v="260" actId="693"/>
          <ac:spMkLst>
            <pc:docMk/>
            <pc:sldMk cId="2703658602" sldId="260"/>
            <ac:spMk id="12" creationId="{3D3BBEDA-7E90-4066-9840-7DE2F6997B63}"/>
          </ac:spMkLst>
        </pc:spChg>
        <pc:cxnChg chg="add mod">
          <ac:chgData name="Lars Klint" userId="077c81c9da9264d9" providerId="LiveId" clId="{8C3D32D5-9502-4DA3-B914-91626305B5EB}" dt="2019-05-25T11:12:28.013" v="256" actId="1076"/>
          <ac:cxnSpMkLst>
            <pc:docMk/>
            <pc:sldMk cId="2703658602" sldId="260"/>
            <ac:cxnSpMk id="6" creationId="{8FF53935-F499-4BF6-8DF7-489251EDC125}"/>
          </ac:cxnSpMkLst>
        </pc:cxnChg>
        <pc:cxnChg chg="add mod">
          <ac:chgData name="Lars Klint" userId="077c81c9da9264d9" providerId="LiveId" clId="{8C3D32D5-9502-4DA3-B914-91626305B5EB}" dt="2019-05-25T11:12:28.013" v="256" actId="1076"/>
          <ac:cxnSpMkLst>
            <pc:docMk/>
            <pc:sldMk cId="2703658602" sldId="260"/>
            <ac:cxnSpMk id="9" creationId="{6B94304D-2503-4B9F-A2D2-4D5FAE861AB4}"/>
          </ac:cxnSpMkLst>
        </pc:cxnChg>
        <pc:cxnChg chg="add mod">
          <ac:chgData name="Lars Klint" userId="077c81c9da9264d9" providerId="LiveId" clId="{8C3D32D5-9502-4DA3-B914-91626305B5EB}" dt="2019-05-25T11:13:15.294" v="260" actId="693"/>
          <ac:cxnSpMkLst>
            <pc:docMk/>
            <pc:sldMk cId="2703658602" sldId="260"/>
            <ac:cxnSpMk id="13" creationId="{3B7B8906-C9F2-4176-9851-8613456474E1}"/>
          </ac:cxnSpMkLst>
        </pc:cxnChg>
      </pc:sldChg>
      <pc:sldChg chg="addSp delSp modSp add ord">
        <pc:chgData name="Lars Klint" userId="077c81c9da9264d9" providerId="LiveId" clId="{8C3D32D5-9502-4DA3-B914-91626305B5EB}" dt="2019-05-25T12:57:22.600" v="744"/>
        <pc:sldMkLst>
          <pc:docMk/>
          <pc:sldMk cId="4059498143" sldId="261"/>
        </pc:sldMkLst>
        <pc:spChg chg="del">
          <ac:chgData name="Lars Klint" userId="077c81c9da9264d9" providerId="LiveId" clId="{8C3D32D5-9502-4DA3-B914-91626305B5EB}" dt="2019-05-25T10:54:49.994" v="115"/>
          <ac:spMkLst>
            <pc:docMk/>
            <pc:sldMk cId="4059498143" sldId="261"/>
            <ac:spMk id="2" creationId="{EF6F7BF3-3A75-4F2F-B56B-CCCDEC9BD1F2}"/>
          </ac:spMkLst>
        </pc:spChg>
        <pc:spChg chg="del">
          <ac:chgData name="Lars Klint" userId="077c81c9da9264d9" providerId="LiveId" clId="{8C3D32D5-9502-4DA3-B914-91626305B5EB}" dt="2019-05-25T10:54:49.994" v="115"/>
          <ac:spMkLst>
            <pc:docMk/>
            <pc:sldMk cId="4059498143" sldId="261"/>
            <ac:spMk id="3" creationId="{33464394-1FD3-42CF-80EA-E04D701C5461}"/>
          </ac:spMkLst>
        </pc:spChg>
        <pc:spChg chg="add mod">
          <ac:chgData name="Lars Klint" userId="077c81c9da9264d9" providerId="LiveId" clId="{8C3D32D5-9502-4DA3-B914-91626305B5EB}" dt="2019-05-25T12:57:14.113" v="743" actId="1076"/>
          <ac:spMkLst>
            <pc:docMk/>
            <pc:sldMk cId="4059498143" sldId="261"/>
            <ac:spMk id="4" creationId="{89549587-2C35-41F1-8EAE-6BD34D60ADD1}"/>
          </ac:spMkLst>
        </pc:spChg>
        <pc:spChg chg="add mod">
          <ac:chgData name="Lars Klint" userId="077c81c9da9264d9" providerId="LiveId" clId="{8C3D32D5-9502-4DA3-B914-91626305B5EB}" dt="2019-05-25T12:57:14.113" v="743" actId="1076"/>
          <ac:spMkLst>
            <pc:docMk/>
            <pc:sldMk cId="4059498143" sldId="261"/>
            <ac:spMk id="5" creationId="{271324E6-EA57-4D20-B6A5-A93FB7030407}"/>
          </ac:spMkLst>
        </pc:spChg>
        <pc:spChg chg="add mod">
          <ac:chgData name="Lars Klint" userId="077c81c9da9264d9" providerId="LiveId" clId="{8C3D32D5-9502-4DA3-B914-91626305B5EB}" dt="2019-05-25T12:57:14.113" v="743" actId="1076"/>
          <ac:spMkLst>
            <pc:docMk/>
            <pc:sldMk cId="4059498143" sldId="261"/>
            <ac:spMk id="8" creationId="{05EED3A6-3291-4116-9A3B-A54B63C3AB92}"/>
          </ac:spMkLst>
        </pc:spChg>
        <pc:spChg chg="add mod">
          <ac:chgData name="Lars Klint" userId="077c81c9da9264d9" providerId="LiveId" clId="{8C3D32D5-9502-4DA3-B914-91626305B5EB}" dt="2019-05-25T12:57:14.113" v="743" actId="1076"/>
          <ac:spMkLst>
            <pc:docMk/>
            <pc:sldMk cId="4059498143" sldId="261"/>
            <ac:spMk id="10" creationId="{68E549E7-E1D4-4A74-A9A9-D359101A64BA}"/>
          </ac:spMkLst>
        </pc:spChg>
        <pc:spChg chg="add mod">
          <ac:chgData name="Lars Klint" userId="077c81c9da9264d9" providerId="LiveId" clId="{8C3D32D5-9502-4DA3-B914-91626305B5EB}" dt="2019-05-25T12:57:14.113" v="743" actId="1076"/>
          <ac:spMkLst>
            <pc:docMk/>
            <pc:sldMk cId="4059498143" sldId="261"/>
            <ac:spMk id="30" creationId="{4EDB579D-EDE9-4BA4-A6CE-949F34B4DA0E}"/>
          </ac:spMkLst>
        </pc:spChg>
        <pc:picChg chg="add mod">
          <ac:chgData name="Lars Klint" userId="077c81c9da9264d9" providerId="LiveId" clId="{8C3D32D5-9502-4DA3-B914-91626305B5EB}" dt="2019-05-25T12:57:14.113" v="743" actId="1076"/>
          <ac:picMkLst>
            <pc:docMk/>
            <pc:sldMk cId="4059498143" sldId="261"/>
            <ac:picMk id="16" creationId="{C97EFD6B-04EC-4AE3-A688-2A6C99F8D267}"/>
          </ac:picMkLst>
        </pc:picChg>
        <pc:cxnChg chg="add mod">
          <ac:chgData name="Lars Klint" userId="077c81c9da9264d9" providerId="LiveId" clId="{8C3D32D5-9502-4DA3-B914-91626305B5EB}" dt="2019-05-25T12:57:14.113" v="743" actId="1076"/>
          <ac:cxnSpMkLst>
            <pc:docMk/>
            <pc:sldMk cId="4059498143" sldId="261"/>
            <ac:cxnSpMk id="7" creationId="{AD005DDB-88A1-4B2F-9959-C26239894B32}"/>
          </ac:cxnSpMkLst>
        </pc:cxnChg>
        <pc:cxnChg chg="add mod">
          <ac:chgData name="Lars Klint" userId="077c81c9da9264d9" providerId="LiveId" clId="{8C3D32D5-9502-4DA3-B914-91626305B5EB}" dt="2019-05-25T12:57:14.113" v="743" actId="1076"/>
          <ac:cxnSpMkLst>
            <pc:docMk/>
            <pc:sldMk cId="4059498143" sldId="261"/>
            <ac:cxnSpMk id="9" creationId="{E2494CDD-AAF0-48C8-A37C-5EA886160E1F}"/>
          </ac:cxnSpMkLst>
        </pc:cxnChg>
        <pc:cxnChg chg="add mod">
          <ac:chgData name="Lars Klint" userId="077c81c9da9264d9" providerId="LiveId" clId="{8C3D32D5-9502-4DA3-B914-91626305B5EB}" dt="2019-05-25T12:57:14.113" v="743" actId="1076"/>
          <ac:cxnSpMkLst>
            <pc:docMk/>
            <pc:sldMk cId="4059498143" sldId="261"/>
            <ac:cxnSpMk id="17" creationId="{6075EF78-AF22-4EE7-9D1A-99FC3E964756}"/>
          </ac:cxnSpMkLst>
        </pc:cxnChg>
        <pc:cxnChg chg="add del mod">
          <ac:chgData name="Lars Klint" userId="077c81c9da9264d9" providerId="LiveId" clId="{8C3D32D5-9502-4DA3-B914-91626305B5EB}" dt="2019-05-25T12:56:42.120" v="733" actId="478"/>
          <ac:cxnSpMkLst>
            <pc:docMk/>
            <pc:sldMk cId="4059498143" sldId="261"/>
            <ac:cxnSpMk id="21" creationId="{2EDC47A7-68BF-4015-9B2D-BCBB14042094}"/>
          </ac:cxnSpMkLst>
        </pc:cxnChg>
        <pc:cxnChg chg="add mod">
          <ac:chgData name="Lars Klint" userId="077c81c9da9264d9" providerId="LiveId" clId="{8C3D32D5-9502-4DA3-B914-91626305B5EB}" dt="2019-05-25T12:57:14.113" v="743" actId="1076"/>
          <ac:cxnSpMkLst>
            <pc:docMk/>
            <pc:sldMk cId="4059498143" sldId="261"/>
            <ac:cxnSpMk id="29" creationId="{5C20E186-C449-4945-B80F-FEF4765E40AF}"/>
          </ac:cxnSpMkLst>
        </pc:cxnChg>
      </pc:sldChg>
      <pc:sldChg chg="modSp add ord modAnim">
        <pc:chgData name="Lars Klint" userId="077c81c9da9264d9" providerId="LiveId" clId="{8C3D32D5-9502-4DA3-B914-91626305B5EB}" dt="2019-05-25T12:17:13.383" v="683"/>
        <pc:sldMkLst>
          <pc:docMk/>
          <pc:sldMk cId="4024448286" sldId="262"/>
        </pc:sldMkLst>
        <pc:spChg chg="mod">
          <ac:chgData name="Lars Klint" userId="077c81c9da9264d9" providerId="LiveId" clId="{8C3D32D5-9502-4DA3-B914-91626305B5EB}" dt="2019-05-25T11:35:06.245" v="357" actId="20577"/>
          <ac:spMkLst>
            <pc:docMk/>
            <pc:sldMk cId="4024448286" sldId="262"/>
            <ac:spMk id="2" creationId="{35FCBE8A-9F60-4AEA-886D-C4681E772C55}"/>
          </ac:spMkLst>
        </pc:spChg>
        <pc:spChg chg="mod">
          <ac:chgData name="Lars Klint" userId="077c81c9da9264d9" providerId="LiveId" clId="{8C3D32D5-9502-4DA3-B914-91626305B5EB}" dt="2019-05-25T12:12:44.003" v="681" actId="20577"/>
          <ac:spMkLst>
            <pc:docMk/>
            <pc:sldMk cId="4024448286" sldId="262"/>
            <ac:spMk id="3" creationId="{BF9374AF-CA22-4B6A-B817-AC0079B9CF84}"/>
          </ac:spMkLst>
        </pc:spChg>
      </pc:sldChg>
      <pc:sldChg chg="modSp add">
        <pc:chgData name="Lars Klint" userId="077c81c9da9264d9" providerId="LiveId" clId="{8C3D32D5-9502-4DA3-B914-91626305B5EB}" dt="2019-05-25T22:49:46.236" v="897" actId="20577"/>
        <pc:sldMkLst>
          <pc:docMk/>
          <pc:sldMk cId="2261397116" sldId="263"/>
        </pc:sldMkLst>
        <pc:spChg chg="mod">
          <ac:chgData name="Lars Klint" userId="077c81c9da9264d9" providerId="LiveId" clId="{8C3D32D5-9502-4DA3-B914-91626305B5EB}" dt="2019-05-25T11:35:54.526" v="370" actId="20577"/>
          <ac:spMkLst>
            <pc:docMk/>
            <pc:sldMk cId="2261397116" sldId="263"/>
            <ac:spMk id="2" creationId="{C26FE2A7-26D3-4B2D-8C1B-471C535B4576}"/>
          </ac:spMkLst>
        </pc:spChg>
        <pc:spChg chg="mod">
          <ac:chgData name="Lars Klint" userId="077c81c9da9264d9" providerId="LiveId" clId="{8C3D32D5-9502-4DA3-B914-91626305B5EB}" dt="2019-05-25T22:49:46.236" v="897" actId="20577"/>
          <ac:spMkLst>
            <pc:docMk/>
            <pc:sldMk cId="2261397116" sldId="263"/>
            <ac:spMk id="3" creationId="{72A84BC1-E6C2-496D-B7AD-A8773A96AE00}"/>
          </ac:spMkLst>
        </pc:spChg>
      </pc:sldChg>
      <pc:sldChg chg="modSp add modAnim">
        <pc:chgData name="Lars Klint" userId="077c81c9da9264d9" providerId="LiveId" clId="{8C3D32D5-9502-4DA3-B914-91626305B5EB}" dt="2019-06-16T17:52:09.270" v="1017"/>
        <pc:sldMkLst>
          <pc:docMk/>
          <pc:sldMk cId="2490893938" sldId="264"/>
        </pc:sldMkLst>
        <pc:spChg chg="mod">
          <ac:chgData name="Lars Klint" userId="077c81c9da9264d9" providerId="LiveId" clId="{8C3D32D5-9502-4DA3-B914-91626305B5EB}" dt="2019-05-26T01:25:30.019" v="911" actId="20577"/>
          <ac:spMkLst>
            <pc:docMk/>
            <pc:sldMk cId="2490893938" sldId="264"/>
            <ac:spMk id="2" creationId="{8EDCB6F7-1AFB-4FA6-8B1A-68AEE6297A93}"/>
          </ac:spMkLst>
        </pc:spChg>
        <pc:spChg chg="mod">
          <ac:chgData name="Lars Klint" userId="077c81c9da9264d9" providerId="LiveId" clId="{8C3D32D5-9502-4DA3-B914-91626305B5EB}" dt="2019-06-08T23:27:39.292" v="1015" actId="20577"/>
          <ac:spMkLst>
            <pc:docMk/>
            <pc:sldMk cId="2490893938" sldId="264"/>
            <ac:spMk id="3" creationId="{F017756B-3431-4CC4-898E-E83D802802C5}"/>
          </ac:spMkLst>
        </pc:spChg>
      </pc:sldChg>
      <pc:sldMasterChg chg="modSp modSldLayout">
        <pc:chgData name="Lars Klint" userId="077c81c9da9264d9" providerId="LiveId" clId="{8C3D32D5-9502-4DA3-B914-91626305B5EB}" dt="2019-05-25T10:50:40.146" v="95" actId="207"/>
        <pc:sldMasterMkLst>
          <pc:docMk/>
          <pc:sldMasterMk cId="1498490719" sldId="2147483648"/>
        </pc:sldMasterMkLst>
        <pc:spChg chg="mod">
          <ac:chgData name="Lars Klint" userId="077c81c9da9264d9" providerId="LiveId" clId="{8C3D32D5-9502-4DA3-B914-91626305B5EB}" dt="2019-05-25T10:50:40.146" v="95" actId="207"/>
          <ac:spMkLst>
            <pc:docMk/>
            <pc:sldMasterMk cId="1498490719" sldId="2147483648"/>
            <ac:spMk id="3" creationId="{60CCDC0C-22DB-45B7-A57F-CEEFE3C49F4D}"/>
          </ac:spMkLst>
        </pc:spChg>
        <pc:sldLayoutChg chg="modSp">
          <pc:chgData name="Lars Klint" userId="077c81c9da9264d9" providerId="LiveId" clId="{8C3D32D5-9502-4DA3-B914-91626305B5EB}" dt="2019-05-25T10:50:07.192" v="92" actId="12"/>
          <pc:sldLayoutMkLst>
            <pc:docMk/>
            <pc:sldMasterMk cId="1498490719" sldId="2147483648"/>
            <pc:sldLayoutMk cId="354985696" sldId="2147483650"/>
          </pc:sldLayoutMkLst>
          <pc:spChg chg="mod">
            <ac:chgData name="Lars Klint" userId="077c81c9da9264d9" providerId="LiveId" clId="{8C3D32D5-9502-4DA3-B914-91626305B5EB}" dt="2019-05-25T10:50:07.192" v="92" actId="12"/>
            <ac:spMkLst>
              <pc:docMk/>
              <pc:sldMasterMk cId="1498490719" sldId="2147483648"/>
              <pc:sldLayoutMk cId="354985696" sldId="2147483650"/>
              <ac:spMk id="3" creationId="{8E8368B0-3FE4-4B73-BC99-87BC9C67DA33}"/>
            </ac:spMkLst>
          </pc:spChg>
        </pc:sldLayoutChg>
      </pc:sldMasterChg>
    </pc:docChg>
  </pc:docChgLst>
  <pc:docChgLst>
    <pc:chgData name="Lars Klint" userId="077c81c9da9264d9" providerId="LiveId" clId="{12590CE3-455A-40B1-BE52-167B30265732}"/>
    <pc:docChg chg="undo custSel addSld delSld modSld sldOrd modMainMaster">
      <pc:chgData name="Lars Klint" userId="077c81c9da9264d9" providerId="LiveId" clId="{12590CE3-455A-40B1-BE52-167B30265732}" dt="2019-05-24T11:30:25.259" v="766" actId="20577"/>
      <pc:docMkLst>
        <pc:docMk/>
      </pc:docMkLst>
      <pc:sldMasterChg chg="addSp delSp modSp setBg modSldLayout">
        <pc:chgData name="Lars Klint" userId="077c81c9da9264d9" providerId="LiveId" clId="{12590CE3-455A-40B1-BE52-167B30265732}" dt="2019-05-20T11:31:37.465" v="172" actId="478"/>
        <pc:sldMasterMkLst>
          <pc:docMk/>
          <pc:sldMasterMk cId="1498490719" sldId="2147483648"/>
        </pc:sldMasterMkLst>
        <pc:picChg chg="add mod">
          <ac:chgData name="Lars Klint" userId="077c81c9da9264d9" providerId="LiveId" clId="{12590CE3-455A-40B1-BE52-167B30265732}" dt="2019-05-16T09:55:11.591" v="2" actId="1076"/>
          <ac:picMkLst>
            <pc:docMk/>
            <pc:sldMasterMk cId="1498490719" sldId="2147483648"/>
            <ac:picMk id="1026" creationId="{25FC8037-CCA9-4CF9-9D2F-C93886E7A429}"/>
          </ac:picMkLst>
        </pc:picChg>
        <pc:picChg chg="add del mod">
          <ac:chgData name="Lars Klint" userId="077c81c9da9264d9" providerId="LiveId" clId="{12590CE3-455A-40B1-BE52-167B30265732}" dt="2019-05-16T10:00:53.186" v="17" actId="478"/>
          <ac:picMkLst>
            <pc:docMk/>
            <pc:sldMasterMk cId="1498490719" sldId="2147483648"/>
            <ac:picMk id="1028" creationId="{9013E4AD-2C3B-4BB3-BC03-80B71D8E6861}"/>
          </ac:picMkLst>
        </pc:picChg>
        <pc:picChg chg="add del">
          <ac:chgData name="Lars Klint" userId="077c81c9da9264d9" providerId="LiveId" clId="{12590CE3-455A-40B1-BE52-167B30265732}" dt="2019-05-16T10:00:30.988" v="15" actId="478"/>
          <ac:picMkLst>
            <pc:docMk/>
            <pc:sldMasterMk cId="1498490719" sldId="2147483648"/>
            <ac:picMk id="1030" creationId="{94894BDC-BD8E-4F52-873E-7421CC456D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C239-C898-430F-9CC1-3980D4E62E5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EFF8-599A-459C-934C-F620364D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365/enterprise/subscriptions-licenses-accounts-and-tenants-for-microsoft-cloud-offering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fundamentals/active-directory-what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https://docs.microsoft.com/en-us/office365/enterprise/subscriptions-licenses-accounts-and-tenants-for-microsoft-cloud-offerings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https://docs.microsoft.com/en-us/azure/active-directory/fundamentals/active-directory-whatis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https://github.com/Azure/azure-quickstart-templates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1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78-E714-490C-8B87-BF3159C3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86D8-93A3-4B7E-9F95-24A574A4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DD4-3EE3-4D43-ABE7-3A3C9B83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8C9-3AFC-4B52-B5AB-E912B88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00A-5D1D-435A-BC07-004566D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046-3357-481A-BD88-04E1553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87E8-CF95-4029-84CB-D30A040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36F-C11B-4E48-AC2E-D9B6C8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591A-3423-4439-A343-EF6D4AD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345-3F19-46D0-98DE-A62841B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8DC3-C74C-41DC-933D-8383CEF2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DA2D-C016-4A1F-AD02-7446BF05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92A3-68B5-4A96-A2A0-07BC7D8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2E78-910E-4EBF-B55C-D72D06F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ED11-38EC-4C9F-9FF5-C6D664A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A65-F209-4E08-9B07-22843B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8B0-3FE4-4B73-BC99-87BC9C67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1040-8B7F-43E2-98DD-406BE7B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CE4-4069-41C3-A3E5-77157D8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D4A-D6BB-49C0-A811-473BE15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652-2636-40BB-A1D1-B10969DB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4246-F8BC-48B5-A3A2-C8B06A5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15F2-B05C-48AB-B53C-6700C07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2BCE-31A7-41BA-8598-EE227C5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6324-C79E-45D1-95A8-9B1255BB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925-1BC6-4810-BB4D-458C9901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4BA-7B75-45D5-89B5-1CD2536C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9CD29-EECE-4930-94AF-A0EA106C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DBA1-4F08-43FC-A7BD-F65E5D4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E6EC-C8A3-45DC-A2F6-5296F83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EADA-FDFA-488E-8F9A-906C9A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99A-02EB-444B-B4AB-4179601D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0239-D25D-40FC-AF24-D1D1774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C446-97D9-452F-8BF4-2625D636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4165-FB78-435B-BE48-C9B7BBF5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2F17-BA45-4A03-8760-8A6BE84D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2157-B719-4920-BA88-72B833C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BBFB-C457-4CA0-A00F-C19A316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F675-D64D-4BFA-BED5-63B1F0B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CD8-7899-41C7-AE2C-DA73F71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C9C7-8380-4667-9CDB-D49CB9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EDA1-C8D2-4210-B9B2-254F2BA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2398-08B6-4C68-B8D9-077FF69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B628-898D-4429-99CC-8511FA5A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D26D-E877-4F32-908F-7ED7CAD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DE2-C7A5-446C-AEAB-2B8B70D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5CD-89BE-495E-8093-5634A0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F32-D293-4F09-9F9C-A8C630F7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D455-C63B-427B-B226-BF049907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5CE-1F5C-4D8E-99A2-042AFD6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30DB-8900-4D9B-B74B-5B345411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8518-A0E1-41E3-834D-51CD27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5F4-71CB-4476-97B9-E055484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F537-125D-438E-9225-0603B6A6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74D4-0752-4CC6-ADCE-28FBCEEF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90E3-503D-4D3B-8C35-8DF3AA0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F2-CEED-401B-A33A-AAE4131B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DD9C-46A8-425C-917A-E927973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90C4"/>
            </a:gs>
            <a:gs pos="100000">
              <a:srgbClr val="0B28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98210-E181-40E9-86A2-4C2877B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DC0C-22DB-45B7-A57F-CEEFE3C4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6B7-2DC1-4864-93FC-B9709209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FB5-9BD6-49FE-8427-B5FBDA0982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E1D-1977-4736-A9AE-9E53D0E3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3D29-9E1B-4F99-8432-F2EE710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azure raccoon">
            <a:extLst>
              <a:ext uri="{FF2B5EF4-FFF2-40B4-BE49-F238E27FC236}">
                <a16:creationId xmlns:a16="http://schemas.microsoft.com/office/drawing/2014/main" id="{25FC8037-CCA9-4CF9-9D2F-C93886E7A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2" y="5618651"/>
            <a:ext cx="1229836" cy="1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3B357-ABA9-40BC-B5AF-640526D9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CA1-E548-4ED3-BCB5-969BFB229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is your tenant?</a:t>
            </a:r>
          </a:p>
        </p:txBody>
      </p:sp>
    </p:spTree>
    <p:extLst>
      <p:ext uri="{BB962C8B-B14F-4D97-AF65-F5344CB8AC3E}">
        <p14:creationId xmlns:p14="http://schemas.microsoft.com/office/powerpoint/2010/main" val="3884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E2EC-AACB-422B-9B7E-5F3DF311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DF65-B629-4621-B9D8-BF57A152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entity – Emu Airlines</a:t>
            </a:r>
          </a:p>
          <a:p>
            <a:r>
              <a:rPr lang="en-US" dirty="0">
                <a:solidFill>
                  <a:schemeClr val="bg1"/>
                </a:solidFill>
              </a:rPr>
              <a:t>Usually defined by a domain (or several)</a:t>
            </a:r>
          </a:p>
          <a:p>
            <a:r>
              <a:rPr lang="en-US" dirty="0">
                <a:solidFill>
                  <a:schemeClr val="bg1"/>
                </a:solidFill>
              </a:rPr>
              <a:t>Holds subscriptions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7F652-89F4-41AF-957D-695A29C94254}"/>
              </a:ext>
            </a:extLst>
          </p:cNvPr>
          <p:cNvSpPr/>
          <p:nvPr/>
        </p:nvSpPr>
        <p:spPr>
          <a:xfrm>
            <a:off x="5268191" y="3563937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0E170-4F79-4EFD-ADE4-24FDBAC3BF43}"/>
              </a:ext>
            </a:extLst>
          </p:cNvPr>
          <p:cNvSpPr/>
          <p:nvPr/>
        </p:nvSpPr>
        <p:spPr>
          <a:xfrm>
            <a:off x="6989618" y="4900901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53935-F499-4BF6-8DF7-489251EDC1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670964" y="4478337"/>
            <a:ext cx="1721427" cy="42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D07534-6DB7-421F-99E8-5F0FAFA98497}"/>
              </a:ext>
            </a:extLst>
          </p:cNvPr>
          <p:cNvSpPr/>
          <p:nvPr/>
        </p:nvSpPr>
        <p:spPr>
          <a:xfrm>
            <a:off x="3546763" y="4900901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4304D-2503-4B9F-A2D2-4D5FAE861A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949536" y="4478337"/>
            <a:ext cx="1721428" cy="42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BBEDA-7E90-4066-9840-7DE2F6997B63}"/>
              </a:ext>
            </a:extLst>
          </p:cNvPr>
          <p:cNvSpPr/>
          <p:nvPr/>
        </p:nvSpPr>
        <p:spPr>
          <a:xfrm>
            <a:off x="103908" y="4900901"/>
            <a:ext cx="2805545" cy="914400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7B8906-C9F2-4176-9851-8613456474E1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flipH="1">
            <a:off x="1506681" y="4021137"/>
            <a:ext cx="3761510" cy="8797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D942-D7A3-478D-AF20-6EBBEB2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E997-CA47-462F-8C70-2AAE0C22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agreement with Microsoft</a:t>
            </a:r>
          </a:p>
          <a:p>
            <a:r>
              <a:rPr lang="en-US" dirty="0">
                <a:solidFill>
                  <a:schemeClr val="bg1"/>
                </a:solidFill>
              </a:rPr>
              <a:t>Billing entity</a:t>
            </a:r>
          </a:p>
          <a:p>
            <a:r>
              <a:rPr lang="en-US" dirty="0">
                <a:solidFill>
                  <a:schemeClr val="bg1"/>
                </a:solidFill>
              </a:rPr>
              <a:t>Is tied to an Azure Tenant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50717-C113-4017-B75B-22A0A96C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3730731"/>
            <a:ext cx="736917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BE8A-9F60-4AEA-886D-C4681E7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74AF-CA22-4B6A-B817-AC0079B9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Users live here</a:t>
            </a:r>
          </a:p>
          <a:p>
            <a:r>
              <a:rPr lang="en-US" dirty="0">
                <a:solidFill>
                  <a:schemeClr val="bg1"/>
                </a:solidFill>
              </a:rPr>
              <a:t>Identity and access management</a:t>
            </a:r>
          </a:p>
          <a:p>
            <a:r>
              <a:rPr lang="en-US" dirty="0">
                <a:solidFill>
                  <a:schemeClr val="bg1"/>
                </a:solidFill>
              </a:rPr>
              <a:t>	Both for applications, resources and users</a:t>
            </a:r>
          </a:p>
          <a:p>
            <a:r>
              <a:rPr lang="en-US" dirty="0">
                <a:solidFill>
                  <a:schemeClr val="bg1"/>
                </a:solidFill>
              </a:rPr>
              <a:t>Single Sign-On (SSO) for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7796A-3165-42ED-B3ED-CD8443C0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07" y="4353390"/>
            <a:ext cx="538018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11F9-5711-4531-8DFD-8A5CF331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AD80-FC2B-418F-B3EE-9B93C2AD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Dedicated and trusted instance of Azure AD</a:t>
            </a:r>
          </a:p>
          <a:p>
            <a:r>
              <a:rPr lang="en-US" dirty="0">
                <a:solidFill>
                  <a:schemeClr val="bg1"/>
                </a:solidFill>
              </a:rPr>
              <a:t>Created with your first Azure subscription</a:t>
            </a:r>
          </a:p>
          <a:p>
            <a:r>
              <a:rPr lang="en-US" dirty="0">
                <a:solidFill>
                  <a:schemeClr val="bg1"/>
                </a:solidFill>
              </a:rPr>
              <a:t>A user can be in multiple tenants</a:t>
            </a:r>
          </a:p>
          <a:p>
            <a:r>
              <a:rPr lang="en-US" dirty="0">
                <a:solidFill>
                  <a:schemeClr val="bg1"/>
                </a:solidFill>
              </a:rPr>
              <a:t>A subscription has one tenant</a:t>
            </a:r>
          </a:p>
          <a:p>
            <a:r>
              <a:rPr lang="en-US" dirty="0">
                <a:solidFill>
                  <a:schemeClr val="bg1"/>
                </a:solidFill>
              </a:rPr>
              <a:t>A tenant can have many subscriptions</a:t>
            </a:r>
          </a:p>
        </p:txBody>
      </p:sp>
    </p:spTree>
    <p:extLst>
      <p:ext uri="{BB962C8B-B14F-4D97-AF65-F5344CB8AC3E}">
        <p14:creationId xmlns:p14="http://schemas.microsoft.com/office/powerpoint/2010/main" val="8408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E2A7-26D3-4B2D-8C1B-471C535B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4BC1-E6C2-496D-B7AD-A8773A96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Stored in an Azure Active Directory tenant</a:t>
            </a:r>
          </a:p>
          <a:p>
            <a:r>
              <a:rPr lang="en-US" dirty="0">
                <a:solidFill>
                  <a:schemeClr val="bg1"/>
                </a:solidFill>
              </a:rPr>
              <a:t>Can have multiple roles</a:t>
            </a:r>
          </a:p>
          <a:p>
            <a:r>
              <a:rPr lang="en-US" dirty="0">
                <a:solidFill>
                  <a:schemeClr val="bg1"/>
                </a:solidFill>
              </a:rPr>
              <a:t>	Service Admin</a:t>
            </a:r>
          </a:p>
          <a:p>
            <a:r>
              <a:rPr lang="en-US" dirty="0">
                <a:solidFill>
                  <a:schemeClr val="bg1"/>
                </a:solidFill>
              </a:rPr>
              <a:t>	Billing Admin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94894-FF84-4142-AC57-0C0F191A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4293544"/>
            <a:ext cx="8458933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49587-2C35-41F1-8EAE-6BD34D60ADD1}"/>
              </a:ext>
            </a:extLst>
          </p:cNvPr>
          <p:cNvSpPr/>
          <p:nvPr/>
        </p:nvSpPr>
        <p:spPr>
          <a:xfrm>
            <a:off x="8740488" y="1828800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324E6-EA57-4D20-B6A5-A93FB7030407}"/>
              </a:ext>
            </a:extLst>
          </p:cNvPr>
          <p:cNvSpPr/>
          <p:nvPr/>
        </p:nvSpPr>
        <p:spPr>
          <a:xfrm>
            <a:off x="8075469" y="3667991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005DDB-88A1-4B2F-9959-C26239894B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478242" y="2743200"/>
            <a:ext cx="665019" cy="92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EED3A6-3291-4116-9A3B-A54B63C3AB92}"/>
              </a:ext>
            </a:extLst>
          </p:cNvPr>
          <p:cNvSpPr/>
          <p:nvPr/>
        </p:nvSpPr>
        <p:spPr>
          <a:xfrm>
            <a:off x="3460173" y="1828800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494CDD-AAF0-48C8-A37C-5EA886160E1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862946" y="2743200"/>
            <a:ext cx="308262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E549E7-E1D4-4A74-A9A9-D359101A64BA}"/>
              </a:ext>
            </a:extLst>
          </p:cNvPr>
          <p:cNvSpPr/>
          <p:nvPr/>
        </p:nvSpPr>
        <p:spPr>
          <a:xfrm>
            <a:off x="3768435" y="3657600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7EFD6B-04EC-4AE3-A688-2A6C99F8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06" y="2490355"/>
            <a:ext cx="1167245" cy="1167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5EF78-AF22-4EE7-9D1A-99FC3E964756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6265718" y="2286000"/>
            <a:ext cx="1094511" cy="20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20E186-C449-4945-B80F-FEF4765E40AF}"/>
              </a:ext>
            </a:extLst>
          </p:cNvPr>
          <p:cNvCxnSpPr>
            <a:cxnSpLocks/>
            <a:stCxn id="8" idx="1"/>
            <a:endCxn id="30" idx="0"/>
          </p:cNvCxnSpPr>
          <p:nvPr/>
        </p:nvCxnSpPr>
        <p:spPr>
          <a:xfrm flipH="1">
            <a:off x="1974274" y="2286000"/>
            <a:ext cx="1485899" cy="137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DB579D-EDE9-4BA4-A6CE-949F34B4DA0E}"/>
              </a:ext>
            </a:extLst>
          </p:cNvPr>
          <p:cNvSpPr/>
          <p:nvPr/>
        </p:nvSpPr>
        <p:spPr>
          <a:xfrm>
            <a:off x="571501" y="3657600"/>
            <a:ext cx="28055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405949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A11C-4F59-45F1-8479-CED397B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1C6C-0931-45D6-A399-FBE275B0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Logical grouping within a subscription</a:t>
            </a:r>
          </a:p>
          <a:p>
            <a:r>
              <a:rPr lang="en-US" dirty="0">
                <a:solidFill>
                  <a:schemeClr val="bg1"/>
                </a:solidFill>
              </a:rPr>
              <a:t>Every resource must be in a resource group</a:t>
            </a:r>
          </a:p>
          <a:p>
            <a:r>
              <a:rPr lang="en-US" dirty="0">
                <a:solidFill>
                  <a:schemeClr val="bg1"/>
                </a:solidFill>
              </a:rPr>
              <a:t>Not a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2A15F-124C-4946-B5C4-A0A00F32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09" y="4764409"/>
            <a:ext cx="3238781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6F7-1AFB-4FA6-8B1A-68AEE629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756B-3431-4CC4-898E-E83D8028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Automation</a:t>
            </a:r>
          </a:p>
          <a:p>
            <a:r>
              <a:rPr lang="en-US" dirty="0">
                <a:solidFill>
                  <a:schemeClr val="bg1"/>
                </a:solidFill>
              </a:rPr>
              <a:t>Uses ARM API</a:t>
            </a:r>
          </a:p>
          <a:p>
            <a:r>
              <a:rPr lang="en-US" dirty="0">
                <a:solidFill>
                  <a:schemeClr val="bg1"/>
                </a:solidFill>
              </a:rPr>
              <a:t>Declarative</a:t>
            </a:r>
          </a:p>
          <a:p>
            <a:r>
              <a:rPr lang="en-US" dirty="0">
                <a:solidFill>
                  <a:schemeClr val="bg1"/>
                </a:solidFill>
              </a:rPr>
              <a:t>Source control</a:t>
            </a:r>
          </a:p>
          <a:p>
            <a:r>
              <a:rPr lang="en-US" dirty="0">
                <a:solidFill>
                  <a:schemeClr val="bg1"/>
                </a:solidFill>
              </a:rPr>
              <a:t>Deploys resources, but not code</a:t>
            </a:r>
          </a:p>
          <a:p>
            <a:r>
              <a:rPr lang="en-US" dirty="0">
                <a:solidFill>
                  <a:schemeClr val="bg1"/>
                </a:solidFill>
              </a:rPr>
              <a:t>Tear down, Set up</a:t>
            </a:r>
          </a:p>
        </p:txBody>
      </p:sp>
    </p:spTree>
    <p:extLst>
      <p:ext uri="{BB962C8B-B14F-4D97-AF65-F5344CB8AC3E}">
        <p14:creationId xmlns:p14="http://schemas.microsoft.com/office/powerpoint/2010/main" val="24908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re">
      <a:majorFont>
        <a:latin typeface="KG Lego House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12444</TotalTime>
  <Words>183</Words>
  <Application>Microsoft Office PowerPoint</Application>
  <PresentationFormat>Widescreen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KG Lego House</vt:lpstr>
      <vt:lpstr>Merriweather</vt:lpstr>
      <vt:lpstr>Office Theme</vt:lpstr>
      <vt:lpstr>Azure Basics</vt:lpstr>
      <vt:lpstr>Organisation</vt:lpstr>
      <vt:lpstr>Subscription</vt:lpstr>
      <vt:lpstr>Azure Active Directory</vt:lpstr>
      <vt:lpstr>Tenant</vt:lpstr>
      <vt:lpstr>User Account</vt:lpstr>
      <vt:lpstr>PowerPoint Presentation</vt:lpstr>
      <vt:lpstr>Resource Groups</vt:lpstr>
      <vt:lpstr>ARM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Klint</dc:creator>
  <cp:lastModifiedBy>Lars Klint</cp:lastModifiedBy>
  <cp:revision>28</cp:revision>
  <dcterms:created xsi:type="dcterms:W3CDTF">2019-05-16T09:54:47Z</dcterms:created>
  <dcterms:modified xsi:type="dcterms:W3CDTF">2019-06-16T17:52:11Z</dcterms:modified>
</cp:coreProperties>
</file>