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B2849"/>
    <a:srgbClr val="269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74" d="100"/>
          <a:sy n="74" d="100"/>
        </p:scale>
        <p:origin x="101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Klint" userId="077c81c9da9264d9" providerId="LiveId" clId="{6FD16D3E-B57F-4CC4-99E3-0BE5457D242E}"/>
    <pc:docChg chg="undo custSel addSld delSld modSld">
      <pc:chgData name="Lars Klint" userId="077c81c9da9264d9" providerId="LiveId" clId="{6FD16D3E-B57F-4CC4-99E3-0BE5457D242E}" dt="2019-05-24T12:23:59.079" v="285" actId="2696"/>
      <pc:docMkLst>
        <pc:docMk/>
      </pc:docMkLst>
      <pc:sldChg chg="addSp delSp modSp add">
        <pc:chgData name="Lars Klint" userId="077c81c9da9264d9" providerId="LiveId" clId="{6FD16D3E-B57F-4CC4-99E3-0BE5457D242E}" dt="2019-05-24T11:41:14.975" v="49" actId="20577"/>
        <pc:sldMkLst>
          <pc:docMk/>
          <pc:sldMk cId="3884525149" sldId="256"/>
        </pc:sldMkLst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2" creationId="{44447A8A-7A60-4789-82AE-03D329EF54D8}"/>
          </ac:spMkLst>
        </pc:spChg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3" creationId="{490B656F-5938-4F3E-8959-A3CC296D9408}"/>
          </ac:spMkLst>
        </pc:spChg>
        <pc:spChg chg="add mod">
          <ac:chgData name="Lars Klint" userId="077c81c9da9264d9" providerId="LiveId" clId="{6FD16D3E-B57F-4CC4-99E3-0BE5457D242E}" dt="2019-05-24T11:41:05.779" v="29" actId="20577"/>
          <ac:spMkLst>
            <pc:docMk/>
            <pc:sldMk cId="3884525149" sldId="256"/>
            <ac:spMk id="4" creationId="{65A3B357-ABA9-40BC-B5AF-640526D957C7}"/>
          </ac:spMkLst>
        </pc:spChg>
        <pc:spChg chg="add mod">
          <ac:chgData name="Lars Klint" userId="077c81c9da9264d9" providerId="LiveId" clId="{6FD16D3E-B57F-4CC4-99E3-0BE5457D242E}" dt="2019-05-24T11:41:14.975" v="49" actId="20577"/>
          <ac:spMkLst>
            <pc:docMk/>
            <pc:sldMk cId="3884525149" sldId="256"/>
            <ac:spMk id="5" creationId="{715F6CA1-E548-4ED3-BCB5-969BFB229FAB}"/>
          </ac:spMkLst>
        </pc:spChg>
      </pc:sldChg>
      <pc:sldMasterChg chg="delSldLayout">
        <pc:chgData name="Lars Klint" userId="077c81c9da9264d9" providerId="LiveId" clId="{6FD16D3E-B57F-4CC4-99E3-0BE5457D242E}" dt="2019-05-24T11:37:40.155" v="12" actId="2696"/>
        <pc:sldMasterMkLst>
          <pc:docMk/>
          <pc:sldMasterMk cId="1498490719" sldId="2147483648"/>
        </pc:sldMasterMkLst>
      </pc:sldMasterChg>
    </pc:docChg>
  </pc:docChgLst>
  <pc:docChgLst>
    <pc:chgData name="Lars Klint" userId="077c81c9da9264d9" providerId="LiveId" clId="{8C3D32D5-9502-4DA3-B914-91626305B5EB}"/>
    <pc:docChg chg="custSel addSld delSld modSld sldOrd modMainMaster">
      <pc:chgData name="Lars Klint" userId="077c81c9da9264d9" providerId="LiveId" clId="{8C3D32D5-9502-4DA3-B914-91626305B5EB}" dt="2019-05-25T13:02:40.411" v="843" actId="20577"/>
      <pc:docMkLst>
        <pc:docMk/>
      </pc:docMkLst>
      <pc:sldChg chg="modSp">
        <pc:chgData name="Lars Klint" userId="077c81c9da9264d9" providerId="LiveId" clId="{8C3D32D5-9502-4DA3-B914-91626305B5EB}" dt="2019-05-25T04:06:42.408" v="42" actId="207"/>
        <pc:sldMkLst>
          <pc:docMk/>
          <pc:sldMk cId="3884525149" sldId="256"/>
        </pc:sldMkLst>
        <pc:spChg chg="mod">
          <ac:chgData name="Lars Klint" userId="077c81c9da9264d9" providerId="LiveId" clId="{8C3D32D5-9502-4DA3-B914-91626305B5EB}" dt="2019-05-24T12:33:36.887" v="21" actId="20577"/>
          <ac:spMkLst>
            <pc:docMk/>
            <pc:sldMk cId="3884525149" sldId="256"/>
            <ac:spMk id="4" creationId="{65A3B357-ABA9-40BC-B5AF-640526D957C7}"/>
          </ac:spMkLst>
        </pc:spChg>
        <pc:spChg chg="mod">
          <ac:chgData name="Lars Klint" userId="077c81c9da9264d9" providerId="LiveId" clId="{8C3D32D5-9502-4DA3-B914-91626305B5EB}" dt="2019-05-25T04:06:42.408" v="42" actId="207"/>
          <ac:spMkLst>
            <pc:docMk/>
            <pc:sldMk cId="3884525149" sldId="256"/>
            <ac:spMk id="5" creationId="{715F6CA1-E548-4ED3-BCB5-969BFB229FAB}"/>
          </ac:spMkLst>
        </pc:spChg>
      </pc:sldChg>
      <pc:sldMasterChg chg="modSp modSldLayout">
        <pc:chgData name="Lars Klint" userId="077c81c9da9264d9" providerId="LiveId" clId="{8C3D32D5-9502-4DA3-B914-91626305B5EB}" dt="2019-05-25T10:50:40.146" v="95" actId="207"/>
        <pc:sldMasterMkLst>
          <pc:docMk/>
          <pc:sldMasterMk cId="1498490719" sldId="2147483648"/>
        </pc:sldMasterMkLst>
        <pc:spChg chg="mod">
          <ac:chgData name="Lars Klint" userId="077c81c9da9264d9" providerId="LiveId" clId="{8C3D32D5-9502-4DA3-B914-91626305B5EB}" dt="2019-05-25T10:50:40.146" v="95" actId="207"/>
          <ac:spMkLst>
            <pc:docMk/>
            <pc:sldMasterMk cId="1498490719" sldId="2147483648"/>
            <ac:spMk id="3" creationId="{60CCDC0C-22DB-45B7-A57F-CEEFE3C49F4D}"/>
          </ac:spMkLst>
        </pc:spChg>
        <pc:sldLayoutChg chg="modSp">
          <pc:chgData name="Lars Klint" userId="077c81c9da9264d9" providerId="LiveId" clId="{8C3D32D5-9502-4DA3-B914-91626305B5EB}" dt="2019-05-25T10:50:07.192" v="92" actId="12"/>
          <pc:sldLayoutMkLst>
            <pc:docMk/>
            <pc:sldMasterMk cId="1498490719" sldId="2147483648"/>
            <pc:sldLayoutMk cId="354985696" sldId="2147483650"/>
          </pc:sldLayoutMkLst>
          <pc:spChg chg="mod">
            <ac:chgData name="Lars Klint" userId="077c81c9da9264d9" providerId="LiveId" clId="{8C3D32D5-9502-4DA3-B914-91626305B5EB}" dt="2019-05-25T10:50:07.192" v="92" actId="12"/>
            <ac:spMkLst>
              <pc:docMk/>
              <pc:sldMasterMk cId="1498490719" sldId="2147483648"/>
              <pc:sldLayoutMk cId="354985696" sldId="2147483650"/>
              <ac:spMk id="3" creationId="{8E8368B0-3FE4-4B73-BC99-87BC9C67DA33}"/>
            </ac:spMkLst>
          </pc:spChg>
        </pc:sldLayoutChg>
      </pc:sldMasterChg>
    </pc:docChg>
  </pc:docChgLst>
  <pc:docChgLst>
    <pc:chgData name="Lars Klint" userId="077c81c9da9264d9" providerId="LiveId" clId="{1F5930FB-CD44-4CA4-806A-5A43F8CCFABA}"/>
    <pc:docChg chg="undo custSel addSld delSld modSld">
      <pc:chgData name="Lars Klint" userId="077c81c9da9264d9" providerId="LiveId" clId="{1F5930FB-CD44-4CA4-806A-5A43F8CCFABA}" dt="2019-06-09T11:40:07.373" v="360" actId="571"/>
      <pc:docMkLst>
        <pc:docMk/>
      </pc:docMkLst>
      <pc:sldChg chg="modSp">
        <pc:chgData name="Lars Klint" userId="077c81c9da9264d9" providerId="LiveId" clId="{1F5930FB-CD44-4CA4-806A-5A43F8CCFABA}" dt="2019-05-27T11:07:41.549" v="10" actId="20577"/>
        <pc:sldMkLst>
          <pc:docMk/>
          <pc:sldMk cId="3884525149" sldId="256"/>
        </pc:sldMkLst>
        <pc:spChg chg="mod">
          <ac:chgData name="Lars Klint" userId="077c81c9da9264d9" providerId="LiveId" clId="{1F5930FB-CD44-4CA4-806A-5A43F8CCFABA}" dt="2019-05-27T11:07:41.549" v="10" actId="20577"/>
          <ac:spMkLst>
            <pc:docMk/>
            <pc:sldMk cId="3884525149" sldId="256"/>
            <ac:spMk id="4" creationId="{65A3B357-ABA9-40BC-B5AF-640526D957C7}"/>
          </ac:spMkLst>
        </pc:spChg>
      </pc:sldChg>
      <pc:sldChg chg="addSp delSp modSp modAnim modNotesTx">
        <pc:chgData name="Lars Klint" userId="077c81c9da9264d9" providerId="LiveId" clId="{1F5930FB-CD44-4CA4-806A-5A43F8CCFABA}" dt="2019-06-03T13:14:23.384" v="359" actId="20577"/>
        <pc:sldMkLst>
          <pc:docMk/>
          <pc:sldMk cId="898198344" sldId="257"/>
        </pc:sldMkLst>
        <pc:spChg chg="mod">
          <ac:chgData name="Lars Klint" userId="077c81c9da9264d9" providerId="LiveId" clId="{1F5930FB-CD44-4CA4-806A-5A43F8CCFABA}" dt="2019-05-27T11:07:53.357" v="22" actId="20577"/>
          <ac:spMkLst>
            <pc:docMk/>
            <pc:sldMk cId="898198344" sldId="257"/>
            <ac:spMk id="2" creationId="{3EC77955-2316-43B0-AED0-BB57E2938766}"/>
          </ac:spMkLst>
        </pc:spChg>
        <pc:spChg chg="del">
          <ac:chgData name="Lars Klint" userId="077c81c9da9264d9" providerId="LiveId" clId="{1F5930FB-CD44-4CA4-806A-5A43F8CCFABA}" dt="2019-05-27T11:07:56.793" v="23" actId="478"/>
          <ac:spMkLst>
            <pc:docMk/>
            <pc:sldMk cId="898198344" sldId="257"/>
            <ac:spMk id="3" creationId="{A96401DB-4153-4404-B3BA-DE2DFA783060}"/>
          </ac:spMkLst>
        </pc:spChg>
        <pc:spChg chg="add mod">
          <ac:chgData name="Lars Klint" userId="077c81c9da9264d9" providerId="LiveId" clId="{1F5930FB-CD44-4CA4-806A-5A43F8CCFABA}" dt="2019-05-27T11:15:42.280" v="76" actId="164"/>
          <ac:spMkLst>
            <pc:docMk/>
            <pc:sldMk cId="898198344" sldId="257"/>
            <ac:spMk id="12" creationId="{D6E1F7D3-ED73-46EB-9F35-BC9D08BEC086}"/>
          </ac:spMkLst>
        </pc:spChg>
        <pc:spChg chg="add mod">
          <ac:chgData name="Lars Klint" userId="077c81c9da9264d9" providerId="LiveId" clId="{1F5930FB-CD44-4CA4-806A-5A43F8CCFABA}" dt="2019-05-27T11:15:44.701" v="77" actId="164"/>
          <ac:spMkLst>
            <pc:docMk/>
            <pc:sldMk cId="898198344" sldId="257"/>
            <ac:spMk id="13" creationId="{69EB6A52-6D23-405E-B74C-3A0E4DE8280A}"/>
          </ac:spMkLst>
        </pc:spChg>
        <pc:spChg chg="add mod">
          <ac:chgData name="Lars Klint" userId="077c81c9da9264d9" providerId="LiveId" clId="{1F5930FB-CD44-4CA4-806A-5A43F8CCFABA}" dt="2019-05-27T11:15:47.259" v="78" actId="164"/>
          <ac:spMkLst>
            <pc:docMk/>
            <pc:sldMk cId="898198344" sldId="257"/>
            <ac:spMk id="14" creationId="{402632F2-33D8-4A22-A770-40A260FB0F68}"/>
          </ac:spMkLst>
        </pc:spChg>
        <pc:grpChg chg="add mod">
          <ac:chgData name="Lars Klint" userId="077c81c9da9264d9" providerId="LiveId" clId="{1F5930FB-CD44-4CA4-806A-5A43F8CCFABA}" dt="2019-05-27T11:15:42.280" v="76" actId="164"/>
          <ac:grpSpMkLst>
            <pc:docMk/>
            <pc:sldMk cId="898198344" sldId="257"/>
            <ac:grpSpMk id="15" creationId="{DEBEC1CD-AF63-4133-AAB5-2AB3BD3ADF5D}"/>
          </ac:grpSpMkLst>
        </pc:grpChg>
        <pc:grpChg chg="add mod">
          <ac:chgData name="Lars Klint" userId="077c81c9da9264d9" providerId="LiveId" clId="{1F5930FB-CD44-4CA4-806A-5A43F8CCFABA}" dt="2019-05-27T11:15:44.701" v="77" actId="164"/>
          <ac:grpSpMkLst>
            <pc:docMk/>
            <pc:sldMk cId="898198344" sldId="257"/>
            <ac:grpSpMk id="16" creationId="{8CE01A98-571F-4B4A-8037-B6DC1BD6F4E4}"/>
          </ac:grpSpMkLst>
        </pc:grpChg>
        <pc:grpChg chg="add mod">
          <ac:chgData name="Lars Klint" userId="077c81c9da9264d9" providerId="LiveId" clId="{1F5930FB-CD44-4CA4-806A-5A43F8CCFABA}" dt="2019-05-27T11:15:47.259" v="78" actId="164"/>
          <ac:grpSpMkLst>
            <pc:docMk/>
            <pc:sldMk cId="898198344" sldId="257"/>
            <ac:grpSpMk id="17" creationId="{96D61DB0-0F82-4DA5-A255-EF0EFFA82024}"/>
          </ac:grpSpMkLst>
        </pc:grpChg>
        <pc:picChg chg="add mod">
          <ac:chgData name="Lars Klint" userId="077c81c9da9264d9" providerId="LiveId" clId="{1F5930FB-CD44-4CA4-806A-5A43F8CCFABA}" dt="2019-05-27T11:09:49.999" v="32" actId="1076"/>
          <ac:picMkLst>
            <pc:docMk/>
            <pc:sldMk cId="898198344" sldId="257"/>
            <ac:picMk id="5" creationId="{22B24FE0-D009-4B91-82DB-C5AF1AB191CA}"/>
          </ac:picMkLst>
        </pc:picChg>
        <pc:picChg chg="add mod">
          <ac:chgData name="Lars Klint" userId="077c81c9da9264d9" providerId="LiveId" clId="{1F5930FB-CD44-4CA4-806A-5A43F8CCFABA}" dt="2019-05-27T11:15:42.280" v="76" actId="164"/>
          <ac:picMkLst>
            <pc:docMk/>
            <pc:sldMk cId="898198344" sldId="257"/>
            <ac:picMk id="7" creationId="{6AD5DDF3-8CF7-4884-8D95-EF7CDD850333}"/>
          </ac:picMkLst>
        </pc:picChg>
        <pc:picChg chg="add mod">
          <ac:chgData name="Lars Klint" userId="077c81c9da9264d9" providerId="LiveId" clId="{1F5930FB-CD44-4CA4-806A-5A43F8CCFABA}" dt="2019-05-27T11:15:44.701" v="77" actId="164"/>
          <ac:picMkLst>
            <pc:docMk/>
            <pc:sldMk cId="898198344" sldId="257"/>
            <ac:picMk id="9" creationId="{327537C1-FE0E-45D9-9CE8-0F86F32DB4CA}"/>
          </ac:picMkLst>
        </pc:picChg>
        <pc:picChg chg="add mod">
          <ac:chgData name="Lars Klint" userId="077c81c9da9264d9" providerId="LiveId" clId="{1F5930FB-CD44-4CA4-806A-5A43F8CCFABA}" dt="2019-05-27T11:15:47.259" v="78" actId="164"/>
          <ac:picMkLst>
            <pc:docMk/>
            <pc:sldMk cId="898198344" sldId="257"/>
            <ac:picMk id="11" creationId="{9C112287-FB6B-4BB4-B360-925484818576}"/>
          </ac:picMkLst>
        </pc:picChg>
      </pc:sldChg>
      <pc:sldChg chg="addSp delSp modSp add modAnim">
        <pc:chgData name="Lars Klint" userId="077c81c9da9264d9" providerId="LiveId" clId="{1F5930FB-CD44-4CA4-806A-5A43F8CCFABA}" dt="2019-06-09T11:40:07.373" v="360" actId="571"/>
        <pc:sldMkLst>
          <pc:docMk/>
          <pc:sldMk cId="3383508499" sldId="258"/>
        </pc:sldMkLst>
        <pc:spChg chg="mod">
          <ac:chgData name="Lars Klint" userId="077c81c9da9264d9" providerId="LiveId" clId="{1F5930FB-CD44-4CA4-806A-5A43F8CCFABA}" dt="2019-05-27T11:22:03.447" v="90" actId="20577"/>
          <ac:spMkLst>
            <pc:docMk/>
            <pc:sldMk cId="3383508499" sldId="258"/>
            <ac:spMk id="2" creationId="{9A2E6865-4928-444B-881D-B6E1A3E10BE1}"/>
          </ac:spMkLst>
        </pc:spChg>
        <pc:spChg chg="del">
          <ac:chgData name="Lars Klint" userId="077c81c9da9264d9" providerId="LiveId" clId="{1F5930FB-CD44-4CA4-806A-5A43F8CCFABA}" dt="2019-05-27T11:22:07.911" v="91" actId="478"/>
          <ac:spMkLst>
            <pc:docMk/>
            <pc:sldMk cId="3383508499" sldId="258"/>
            <ac:spMk id="3" creationId="{DA9C3A69-ABEB-4C4E-84AF-4E8DEF093035}"/>
          </ac:spMkLst>
        </pc:spChg>
        <pc:spChg chg="add del">
          <ac:chgData name="Lars Klint" userId="077c81c9da9264d9" providerId="LiveId" clId="{1F5930FB-CD44-4CA4-806A-5A43F8CCFABA}" dt="2019-05-27T11:33:52.990" v="110"/>
          <ac:spMkLst>
            <pc:docMk/>
            <pc:sldMk cId="3383508499" sldId="258"/>
            <ac:spMk id="4" creationId="{BB2DA122-6579-4272-99D8-8B6A4CCCED2F}"/>
          </ac:spMkLst>
        </pc:spChg>
        <pc:spChg chg="add del">
          <ac:chgData name="Lars Klint" userId="077c81c9da9264d9" providerId="LiveId" clId="{1F5930FB-CD44-4CA4-806A-5A43F8CCFABA}" dt="2019-05-27T11:34:06.091" v="112"/>
          <ac:spMkLst>
            <pc:docMk/>
            <pc:sldMk cId="3383508499" sldId="258"/>
            <ac:spMk id="5" creationId="{CB5A9E12-0DAB-4DE6-B38C-9235C5BC7381}"/>
          </ac:spMkLst>
        </pc:spChg>
        <pc:spChg chg="add del">
          <ac:chgData name="Lars Klint" userId="077c81c9da9264d9" providerId="LiveId" clId="{1F5930FB-CD44-4CA4-806A-5A43F8CCFABA}" dt="2019-05-27T11:34:20.722" v="114"/>
          <ac:spMkLst>
            <pc:docMk/>
            <pc:sldMk cId="3383508499" sldId="258"/>
            <ac:spMk id="6" creationId="{319BD671-A5EA-488C-A2B8-7C384BC6E9AD}"/>
          </ac:spMkLst>
        </pc:spChg>
        <pc:picChg chg="add mod">
          <ac:chgData name="Lars Klint" userId="077c81c9da9264d9" providerId="LiveId" clId="{1F5930FB-CD44-4CA4-806A-5A43F8CCFABA}" dt="2019-06-09T11:40:07.373" v="360" actId="571"/>
          <ac:picMkLst>
            <pc:docMk/>
            <pc:sldMk cId="3383508499" sldId="258"/>
            <ac:picMk id="10" creationId="{C887CE36-FF9F-4487-A053-8FC61407B23F}"/>
          </ac:picMkLst>
        </pc:picChg>
        <pc:picChg chg="add mod">
          <ac:chgData name="Lars Klint" userId="077c81c9da9264d9" providerId="LiveId" clId="{1F5930FB-CD44-4CA4-806A-5A43F8CCFABA}" dt="2019-06-09T11:40:07.373" v="360" actId="571"/>
          <ac:picMkLst>
            <pc:docMk/>
            <pc:sldMk cId="3383508499" sldId="258"/>
            <ac:picMk id="11" creationId="{20B880D7-E54A-4B3A-873D-FB197ECEDA35}"/>
          </ac:picMkLst>
        </pc:picChg>
        <pc:picChg chg="add del mod">
          <ac:chgData name="Lars Klint" userId="077c81c9da9264d9" providerId="LiveId" clId="{1F5930FB-CD44-4CA4-806A-5A43F8CCFABA}" dt="2019-05-27T11:40:23.976" v="130" actId="478"/>
          <ac:picMkLst>
            <pc:docMk/>
            <pc:sldMk cId="3383508499" sldId="258"/>
            <ac:picMk id="1026" creationId="{8FDFF70E-71B8-42F1-BB97-018634409BD6}"/>
          </ac:picMkLst>
        </pc:picChg>
        <pc:picChg chg="add mod">
          <ac:chgData name="Lars Klint" userId="077c81c9da9264d9" providerId="LiveId" clId="{1F5930FB-CD44-4CA4-806A-5A43F8CCFABA}" dt="2019-05-27T11:36:13.192" v="121" actId="1076"/>
          <ac:picMkLst>
            <pc:docMk/>
            <pc:sldMk cId="3383508499" sldId="258"/>
            <ac:picMk id="1028" creationId="{BA92F104-5697-453E-BF8D-5E44EFE9E782}"/>
          </ac:picMkLst>
        </pc:picChg>
        <pc:picChg chg="add del mod">
          <ac:chgData name="Lars Klint" userId="077c81c9da9264d9" providerId="LiveId" clId="{1F5930FB-CD44-4CA4-806A-5A43F8CCFABA}" dt="2019-05-27T11:32:44.467" v="104" actId="478"/>
          <ac:picMkLst>
            <pc:docMk/>
            <pc:sldMk cId="3383508499" sldId="258"/>
            <ac:picMk id="1030" creationId="{9E313A76-3CFC-4152-A965-65437607D262}"/>
          </ac:picMkLst>
        </pc:picChg>
        <pc:picChg chg="add mod">
          <ac:chgData name="Lars Klint" userId="077c81c9da9264d9" providerId="LiveId" clId="{1F5930FB-CD44-4CA4-806A-5A43F8CCFABA}" dt="2019-05-27T11:32:56.296" v="108" actId="1076"/>
          <ac:picMkLst>
            <pc:docMk/>
            <pc:sldMk cId="3383508499" sldId="258"/>
            <ac:picMk id="1032" creationId="{C578D357-7BC7-4746-9F75-C43C879EC74A}"/>
          </ac:picMkLst>
        </pc:picChg>
        <pc:picChg chg="add mod">
          <ac:chgData name="Lars Klint" userId="077c81c9da9264d9" providerId="LiveId" clId="{1F5930FB-CD44-4CA4-806A-5A43F8CCFABA}" dt="2019-05-27T11:34:38.161" v="116" actId="1076"/>
          <ac:picMkLst>
            <pc:docMk/>
            <pc:sldMk cId="3383508499" sldId="258"/>
            <ac:picMk id="1038" creationId="{E45C478A-A7DD-4000-822A-23FEC6F16D77}"/>
          </ac:picMkLst>
        </pc:picChg>
        <pc:picChg chg="add mod">
          <ac:chgData name="Lars Klint" userId="077c81c9da9264d9" providerId="LiveId" clId="{1F5930FB-CD44-4CA4-806A-5A43F8CCFABA}" dt="2019-05-27T11:36:15.010" v="122" actId="1076"/>
          <ac:picMkLst>
            <pc:docMk/>
            <pc:sldMk cId="3383508499" sldId="258"/>
            <ac:picMk id="1040" creationId="{08A686B6-7D46-4033-8BFB-3ED29F8D4507}"/>
          </ac:picMkLst>
        </pc:picChg>
        <pc:picChg chg="add mod">
          <ac:chgData name="Lars Klint" userId="077c81c9da9264d9" providerId="LiveId" clId="{1F5930FB-CD44-4CA4-806A-5A43F8CCFABA}" dt="2019-05-27T11:37:51.082" v="124" actId="1076"/>
          <ac:picMkLst>
            <pc:docMk/>
            <pc:sldMk cId="3383508499" sldId="258"/>
            <ac:picMk id="1042" creationId="{AB91A9BE-BF50-457A-9134-09B2946A60B0}"/>
          </ac:picMkLst>
        </pc:picChg>
        <pc:picChg chg="add mod">
          <ac:chgData name="Lars Klint" userId="077c81c9da9264d9" providerId="LiveId" clId="{1F5930FB-CD44-4CA4-806A-5A43F8CCFABA}" dt="2019-05-27T11:39:35.153" v="129" actId="1076"/>
          <ac:picMkLst>
            <pc:docMk/>
            <pc:sldMk cId="3383508499" sldId="258"/>
            <ac:picMk id="1044" creationId="{DDD605E3-C094-4269-8BF3-9EB6B286D8BB}"/>
          </ac:picMkLst>
        </pc:picChg>
        <pc:picChg chg="add mod">
          <ac:chgData name="Lars Klint" userId="077c81c9da9264d9" providerId="LiveId" clId="{1F5930FB-CD44-4CA4-806A-5A43F8CCFABA}" dt="2019-05-27T11:40:37.137" v="135" actId="1076"/>
          <ac:picMkLst>
            <pc:docMk/>
            <pc:sldMk cId="3383508499" sldId="258"/>
            <ac:picMk id="1046" creationId="{682FE366-E4E3-440E-BF66-C110ADEB65AA}"/>
          </ac:picMkLst>
        </pc:picChg>
      </pc:sldChg>
      <pc:sldChg chg="addSp delSp modSp add">
        <pc:chgData name="Lars Klint" userId="077c81c9da9264d9" providerId="LiveId" clId="{1F5930FB-CD44-4CA4-806A-5A43F8CCFABA}" dt="2019-05-27T11:45:35.589" v="154" actId="1076"/>
        <pc:sldMkLst>
          <pc:docMk/>
          <pc:sldMk cId="46896476" sldId="259"/>
        </pc:sldMkLst>
        <pc:spChg chg="mod">
          <ac:chgData name="Lars Klint" userId="077c81c9da9264d9" providerId="LiveId" clId="{1F5930FB-CD44-4CA4-806A-5A43F8CCFABA}" dt="2019-05-27T11:41:45.034" v="146" actId="20577"/>
          <ac:spMkLst>
            <pc:docMk/>
            <pc:sldMk cId="46896476" sldId="259"/>
            <ac:spMk id="2" creationId="{35F70ED9-CAD3-4171-8196-9452E5644E21}"/>
          </ac:spMkLst>
        </pc:spChg>
        <pc:spChg chg="del">
          <ac:chgData name="Lars Klint" userId="077c81c9da9264d9" providerId="LiveId" clId="{1F5930FB-CD44-4CA4-806A-5A43F8CCFABA}" dt="2019-05-27T11:41:48.173" v="147" actId="478"/>
          <ac:spMkLst>
            <pc:docMk/>
            <pc:sldMk cId="46896476" sldId="259"/>
            <ac:spMk id="3" creationId="{6F48E0A1-822D-4AFE-BDAA-562CB68BF1BA}"/>
          </ac:spMkLst>
        </pc:spChg>
        <pc:picChg chg="add mod">
          <ac:chgData name="Lars Klint" userId="077c81c9da9264d9" providerId="LiveId" clId="{1F5930FB-CD44-4CA4-806A-5A43F8CCFABA}" dt="2019-05-27T11:45:31.291" v="153" actId="1076"/>
          <ac:picMkLst>
            <pc:docMk/>
            <pc:sldMk cId="46896476" sldId="259"/>
            <ac:picMk id="2050" creationId="{C2265FFB-8233-4240-8F7B-408FFD46D596}"/>
          </ac:picMkLst>
        </pc:picChg>
        <pc:picChg chg="add mod">
          <ac:chgData name="Lars Klint" userId="077c81c9da9264d9" providerId="LiveId" clId="{1F5930FB-CD44-4CA4-806A-5A43F8CCFABA}" dt="2019-05-27T11:45:35.589" v="154" actId="1076"/>
          <ac:picMkLst>
            <pc:docMk/>
            <pc:sldMk cId="46896476" sldId="259"/>
            <ac:picMk id="2052" creationId="{01E24EDD-3010-4177-9C0C-2771235A0C85}"/>
          </ac:picMkLst>
        </pc:picChg>
      </pc:sldChg>
      <pc:sldChg chg="addSp delSp modSp add modAnim modNotesTx">
        <pc:chgData name="Lars Klint" userId="077c81c9da9264d9" providerId="LiveId" clId="{1F5930FB-CD44-4CA4-806A-5A43F8CCFABA}" dt="2019-06-03T12:59:27.050" v="300" actId="20577"/>
        <pc:sldMkLst>
          <pc:docMk/>
          <pc:sldMk cId="375094398" sldId="260"/>
        </pc:sldMkLst>
        <pc:spChg chg="mod">
          <ac:chgData name="Lars Klint" userId="077c81c9da9264d9" providerId="LiveId" clId="{1F5930FB-CD44-4CA4-806A-5A43F8CCFABA}" dt="2019-05-27T12:08:08.073" v="167" actId="20577"/>
          <ac:spMkLst>
            <pc:docMk/>
            <pc:sldMk cId="375094398" sldId="260"/>
            <ac:spMk id="2" creationId="{AC82BEA0-E8A7-4715-B9F7-3A4248E140B1}"/>
          </ac:spMkLst>
        </pc:spChg>
        <pc:spChg chg="del">
          <ac:chgData name="Lars Klint" userId="077c81c9da9264d9" providerId="LiveId" clId="{1F5930FB-CD44-4CA4-806A-5A43F8CCFABA}" dt="2019-05-27T12:08:11.813" v="168" actId="478"/>
          <ac:spMkLst>
            <pc:docMk/>
            <pc:sldMk cId="375094398" sldId="260"/>
            <ac:spMk id="3" creationId="{C4578764-A91E-4AD1-AD99-BFED8F8AFCA6}"/>
          </ac:spMkLst>
        </pc:spChg>
        <pc:spChg chg="add mod">
          <ac:chgData name="Lars Klint" userId="077c81c9da9264d9" providerId="LiveId" clId="{1F5930FB-CD44-4CA4-806A-5A43F8CCFABA}" dt="2019-05-27T12:10:15.847" v="195" actId="3064"/>
          <ac:spMkLst>
            <pc:docMk/>
            <pc:sldMk cId="375094398" sldId="260"/>
            <ac:spMk id="4" creationId="{2CC5C58C-12DE-482F-909B-83DE90234F02}"/>
          </ac:spMkLst>
        </pc:spChg>
        <pc:spChg chg="del mod topLvl">
          <ac:chgData name="Lars Klint" userId="077c81c9da9264d9" providerId="LiveId" clId="{1F5930FB-CD44-4CA4-806A-5A43F8CCFABA}" dt="2019-05-27T12:18:17.048" v="234" actId="478"/>
          <ac:spMkLst>
            <pc:docMk/>
            <pc:sldMk cId="375094398" sldId="260"/>
            <ac:spMk id="7" creationId="{3A9759AF-62D5-40AE-A60B-CE028424BE75}"/>
          </ac:spMkLst>
        </pc:spChg>
        <pc:spChg chg="del mod topLvl">
          <ac:chgData name="Lars Klint" userId="077c81c9da9264d9" providerId="LiveId" clId="{1F5930FB-CD44-4CA4-806A-5A43F8CCFABA}" dt="2019-05-27T12:18:40.589" v="237" actId="478"/>
          <ac:spMkLst>
            <pc:docMk/>
            <pc:sldMk cId="375094398" sldId="260"/>
            <ac:spMk id="10" creationId="{19B672AF-4BC9-4321-B171-B1DC266CC241}"/>
          </ac:spMkLst>
        </pc:spChg>
        <pc:spChg chg="del mod topLvl">
          <ac:chgData name="Lars Klint" userId="077c81c9da9264d9" providerId="LiveId" clId="{1F5930FB-CD44-4CA4-806A-5A43F8CCFABA}" dt="2019-05-27T12:18:40.589" v="237" actId="478"/>
          <ac:spMkLst>
            <pc:docMk/>
            <pc:sldMk cId="375094398" sldId="260"/>
            <ac:spMk id="13" creationId="{88EBE712-4AF2-4955-9569-8B38271DC483}"/>
          </ac:spMkLst>
        </pc:spChg>
        <pc:grpChg chg="add del">
          <ac:chgData name="Lars Klint" userId="077c81c9da9264d9" providerId="LiveId" clId="{1F5930FB-CD44-4CA4-806A-5A43F8CCFABA}" dt="2019-05-27T12:18:11.780" v="233" actId="165"/>
          <ac:grpSpMkLst>
            <pc:docMk/>
            <pc:sldMk cId="375094398" sldId="260"/>
            <ac:grpSpMk id="5" creationId="{E89D9061-9845-4827-BD45-E50688DB6076}"/>
          </ac:grpSpMkLst>
        </pc:grpChg>
        <pc:grpChg chg="add del">
          <ac:chgData name="Lars Klint" userId="077c81c9da9264d9" providerId="LiveId" clId="{1F5930FB-CD44-4CA4-806A-5A43F8CCFABA}" dt="2019-05-27T12:18:32.873" v="235" actId="165"/>
          <ac:grpSpMkLst>
            <pc:docMk/>
            <pc:sldMk cId="375094398" sldId="260"/>
            <ac:grpSpMk id="8" creationId="{9E27E2E2-1490-46C9-9579-5CB7B2F5D404}"/>
          </ac:grpSpMkLst>
        </pc:grpChg>
        <pc:grpChg chg="add del">
          <ac:chgData name="Lars Klint" userId="077c81c9da9264d9" providerId="LiveId" clId="{1F5930FB-CD44-4CA4-806A-5A43F8CCFABA}" dt="2019-05-27T12:18:36.514" v="236" actId="165"/>
          <ac:grpSpMkLst>
            <pc:docMk/>
            <pc:sldMk cId="375094398" sldId="260"/>
            <ac:grpSpMk id="11" creationId="{958BAEAE-F03C-4859-B1F2-651C0492A1FA}"/>
          </ac:grpSpMkLst>
        </pc:grpChg>
        <pc:picChg chg="mod topLvl">
          <ac:chgData name="Lars Klint" userId="077c81c9da9264d9" providerId="LiveId" clId="{1F5930FB-CD44-4CA4-806A-5A43F8CCFABA}" dt="2019-05-27T12:18:44.099" v="238" actId="1076"/>
          <ac:picMkLst>
            <pc:docMk/>
            <pc:sldMk cId="375094398" sldId="260"/>
            <ac:picMk id="6" creationId="{ACFD9C23-8D9B-4E00-90B0-64235102F424}"/>
          </ac:picMkLst>
        </pc:picChg>
        <pc:picChg chg="mod topLvl">
          <ac:chgData name="Lars Klint" userId="077c81c9da9264d9" providerId="LiveId" clId="{1F5930FB-CD44-4CA4-806A-5A43F8CCFABA}" dt="2019-05-27T12:18:53.076" v="241" actId="1076"/>
          <ac:picMkLst>
            <pc:docMk/>
            <pc:sldMk cId="375094398" sldId="260"/>
            <ac:picMk id="9" creationId="{441D2CB5-FC91-4C54-B935-89ACEC9C4219}"/>
          </ac:picMkLst>
        </pc:picChg>
        <pc:picChg chg="mod topLvl">
          <ac:chgData name="Lars Klint" userId="077c81c9da9264d9" providerId="LiveId" clId="{1F5930FB-CD44-4CA4-806A-5A43F8CCFABA}" dt="2019-05-27T12:18:50.964" v="240" actId="1076"/>
          <ac:picMkLst>
            <pc:docMk/>
            <pc:sldMk cId="375094398" sldId="260"/>
            <ac:picMk id="12" creationId="{2D69F7B7-E9A9-4C17-BD75-927B3A2102A6}"/>
          </ac:picMkLst>
        </pc:picChg>
      </pc:sldChg>
    </pc:docChg>
  </pc:docChgLst>
  <pc:docChgLst>
    <pc:chgData name="Lars Klint" userId="077c81c9da9264d9" providerId="LiveId" clId="{3EBCA7C4-7903-4168-A1B2-8696F1068DA9}"/>
    <pc:docChg chg="addSld delSld modSld">
      <pc:chgData name="Lars Klint" userId="077c81c9da9264d9" providerId="LiveId" clId="{3EBCA7C4-7903-4168-A1B2-8696F1068DA9}" dt="2019-05-26T01:17:31.219" v="36"/>
      <pc:docMkLst>
        <pc:docMk/>
      </pc:docMkLst>
      <pc:sldChg chg="modSp">
        <pc:chgData name="Lars Klint" userId="077c81c9da9264d9" providerId="LiveId" clId="{3EBCA7C4-7903-4168-A1B2-8696F1068DA9}" dt="2019-05-26T01:17:25.774" v="35" actId="20577"/>
        <pc:sldMkLst>
          <pc:docMk/>
          <pc:sldMk cId="3884525149" sldId="256"/>
        </pc:sldMkLst>
        <pc:spChg chg="mod">
          <ac:chgData name="Lars Klint" userId="077c81c9da9264d9" providerId="LiveId" clId="{3EBCA7C4-7903-4168-A1B2-8696F1068DA9}" dt="2019-05-26T01:16:05.288" v="14" actId="20577"/>
          <ac:spMkLst>
            <pc:docMk/>
            <pc:sldMk cId="3884525149" sldId="256"/>
            <ac:spMk id="4" creationId="{65A3B357-ABA9-40BC-B5AF-640526D957C7}"/>
          </ac:spMkLst>
        </pc:spChg>
        <pc:spChg chg="mod">
          <ac:chgData name="Lars Klint" userId="077c81c9da9264d9" providerId="LiveId" clId="{3EBCA7C4-7903-4168-A1B2-8696F1068DA9}" dt="2019-05-26T01:17:25.774" v="35" actId="20577"/>
          <ac:spMkLst>
            <pc:docMk/>
            <pc:sldMk cId="3884525149" sldId="256"/>
            <ac:spMk id="5" creationId="{715F6CA1-E548-4ED3-BCB5-969BFB229FAB}"/>
          </ac:spMkLst>
        </pc:spChg>
      </pc:sldChg>
      <pc:sldChg chg="add">
        <pc:chgData name="Lars Klint" userId="077c81c9da9264d9" providerId="LiveId" clId="{3EBCA7C4-7903-4168-A1B2-8696F1068DA9}" dt="2019-05-26T01:17:31.219" v="36"/>
        <pc:sldMkLst>
          <pc:docMk/>
          <pc:sldMk cId="898198344" sldId="257"/>
        </pc:sldMkLst>
      </pc:sldChg>
    </pc:docChg>
  </pc:docChgLst>
  <pc:docChgLst>
    <pc:chgData name="Lars Klint" userId="077c81c9da9264d9" providerId="LiveId" clId="{6C71B3D2-3B71-407A-969D-878834B8AF03}"/>
    <pc:docChg chg="addSld delSld modSld">
      <pc:chgData name="Lars Klint" userId="077c81c9da9264d9" providerId="LiveId" clId="{6C71B3D2-3B71-407A-969D-878834B8AF03}" dt="2019-06-01T10:26:30.370" v="1" actId="2696"/>
      <pc:docMkLst>
        <pc:docMk/>
      </pc:docMkLst>
    </pc:docChg>
  </pc:docChgLst>
  <pc:docChgLst>
    <pc:chgData name="Lars Klint" userId="077c81c9da9264d9" providerId="LiveId" clId="{12590CE3-455A-40B1-BE52-167B30265732}"/>
    <pc:docChg chg="undo custSel addSld delSld modSld sldOrd modMainMaster">
      <pc:chgData name="Lars Klint" userId="077c81c9da9264d9" providerId="LiveId" clId="{12590CE3-455A-40B1-BE52-167B30265732}" dt="2019-05-24T11:30:25.259" v="766" actId="20577"/>
      <pc:docMkLst>
        <pc:docMk/>
      </pc:docMkLst>
      <pc:sldMasterChg chg="addSp delSp modSp setBg modSldLayout">
        <pc:chgData name="Lars Klint" userId="077c81c9da9264d9" providerId="LiveId" clId="{12590CE3-455A-40B1-BE52-167B30265732}" dt="2019-05-20T11:31:37.465" v="172" actId="478"/>
        <pc:sldMasterMkLst>
          <pc:docMk/>
          <pc:sldMasterMk cId="1498490719" sldId="2147483648"/>
        </pc:sldMasterMkLst>
        <pc:picChg chg="add mod">
          <ac:chgData name="Lars Klint" userId="077c81c9da9264d9" providerId="LiveId" clId="{12590CE3-455A-40B1-BE52-167B30265732}" dt="2019-05-16T09:55:11.591" v="2" actId="1076"/>
          <ac:picMkLst>
            <pc:docMk/>
            <pc:sldMasterMk cId="1498490719" sldId="2147483648"/>
            <ac:picMk id="1026" creationId="{25FC8037-CCA9-4CF9-9D2F-C93886E7A429}"/>
          </ac:picMkLst>
        </pc:picChg>
        <pc:picChg chg="add del mod">
          <ac:chgData name="Lars Klint" userId="077c81c9da9264d9" providerId="LiveId" clId="{12590CE3-455A-40B1-BE52-167B30265732}" dt="2019-05-16T10:00:53.186" v="17" actId="478"/>
          <ac:picMkLst>
            <pc:docMk/>
            <pc:sldMasterMk cId="1498490719" sldId="2147483648"/>
            <ac:picMk id="1028" creationId="{9013E4AD-2C3B-4BB3-BC03-80B71D8E6861}"/>
          </ac:picMkLst>
        </pc:picChg>
        <pc:picChg chg="add del">
          <ac:chgData name="Lars Klint" userId="077c81c9da9264d9" providerId="LiveId" clId="{12590CE3-455A-40B1-BE52-167B30265732}" dt="2019-05-16T10:00:30.988" v="15" actId="478"/>
          <ac:picMkLst>
            <pc:docMk/>
            <pc:sldMasterMk cId="1498490719" sldId="2147483648"/>
            <ac:picMk id="1030" creationId="{94894BDC-BD8E-4F52-873E-7421CC456DA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C239-C898-430F-9CC1-3980D4E62E5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EFF8-599A-459C-934C-F620364D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PaaS. You don’t have to worry about </a:t>
            </a:r>
            <a:r>
              <a:rPr lang="en-US"/>
              <a:t>any updates or fixes.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App Service plan defines a set of compute resources for a web app to run.</a:t>
            </a:r>
          </a:p>
          <a:p>
            <a:r>
              <a:rPr lang="en-US" dirty="0"/>
              <a:t>Shared compute: Free and Shared</a:t>
            </a:r>
          </a:p>
          <a:p>
            <a:r>
              <a:rPr lang="en-US" dirty="0"/>
              <a:t>Dedicated compute: The Basic, Standard, Premium, and PremiumV2</a:t>
            </a:r>
          </a:p>
          <a:p>
            <a:r>
              <a:rPr lang="en-US" dirty="0"/>
              <a:t>Consumption for Azure Functions</a:t>
            </a:r>
          </a:p>
          <a:p>
            <a:r>
              <a:rPr lang="en-US" dirty="0"/>
              <a:t>And app service plan can be used with multiple apps.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78-E714-490C-8B87-BF3159C3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86D8-93A3-4B7E-9F95-24A574A4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8DD4-3EE3-4D43-ABE7-3A3C9B83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48C9-3AFC-4B52-B5AB-E912B88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C00A-5D1D-435A-BC07-004566D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1046-3357-481A-BD88-04E1553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87E8-CF95-4029-84CB-D30A040A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36F-C11B-4E48-AC2E-D9B6C81E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591A-3423-4439-A343-EF6D4AD0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D345-3F19-46D0-98DE-A62841B2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8DC3-C74C-41DC-933D-8383CEF29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DA2D-C016-4A1F-AD02-7446BF05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92A3-68B5-4A96-A2A0-07BC7D8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2E78-910E-4EBF-B55C-D72D06FD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ED11-38EC-4C9F-9FF5-C6D664A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A65-F209-4E08-9B07-22843B7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8B0-3FE4-4B73-BC99-87BC9C67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1040-8B7F-43E2-98DD-406BE7B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5CE4-4069-41C3-A3E5-77157D8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DD4A-D6BB-49C0-A811-473BE15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652-2636-40BB-A1D1-B10969DB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4246-F8BC-48B5-A3A2-C8B06A53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15F2-B05C-48AB-B53C-6700C07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2BCE-31A7-41BA-8598-EE227C53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6324-C79E-45D1-95A8-9B1255BB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925-1BC6-4810-BB4D-458C9901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94BA-7B75-45D5-89B5-1CD2536C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9CD29-EECE-4930-94AF-A0EA106C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DBA1-4F08-43FC-A7BD-F65E5D4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E6EC-C8A3-45DC-A2F6-5296F83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EADA-FDFA-488E-8F9A-906C9A4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99A-02EB-444B-B4AB-4179601D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0239-D25D-40FC-AF24-D1D1774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C446-97D9-452F-8BF4-2625D636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94165-FB78-435B-BE48-C9B7BBF5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F2F17-BA45-4A03-8760-8A6BE84D7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2157-B719-4920-BA88-72B833C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BBFB-C457-4CA0-A00F-C19A316F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F675-D64D-4BFA-BED5-63B1F0B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CD8-7899-41C7-AE2C-DA73F71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C9C7-8380-4667-9CDB-D49CB9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EDA1-C8D2-4210-B9B2-254F2BA6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2398-08B6-4C68-B8D9-077FF69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B628-898D-4429-99CC-8511FA5A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D26D-E877-4F32-908F-7ED7CAD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DE2-C7A5-446C-AEAB-2B8B70D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5CD-89BE-495E-8093-5634A0C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F32-D293-4F09-9F9C-A8C630F7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D455-C63B-427B-B226-BF049907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5CE-1F5C-4D8E-99A2-042AFD6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30DB-8900-4D9B-B74B-5B345411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8518-A0E1-41E3-834D-51CD27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5F4-71CB-4476-97B9-E0554844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F537-125D-438E-9225-0603B6A6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74D4-0752-4CC6-ADCE-28FBCEEF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90E3-503D-4D3B-8C35-8DF3AA0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DF2-CEED-401B-A33A-AAE4131B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DD9C-46A8-425C-917A-E927973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90C4"/>
            </a:gs>
            <a:gs pos="100000">
              <a:srgbClr val="0B284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98210-E181-40E9-86A2-4C2877B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DC0C-22DB-45B7-A57F-CEEFE3C4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A6B7-2DC1-4864-93FC-B9709209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2FB5-9BD6-49FE-8427-B5FBDA0982B1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E1D-1977-4736-A9AE-9E53D0E3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3D29-9E1B-4F99-8432-F2EE710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azure raccoon">
            <a:extLst>
              <a:ext uri="{FF2B5EF4-FFF2-40B4-BE49-F238E27FC236}">
                <a16:creationId xmlns:a16="http://schemas.microsoft.com/office/drawing/2014/main" id="{25FC8037-CCA9-4CF9-9D2F-C93886E7A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2" y="5618651"/>
            <a:ext cx="1229836" cy="11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3B357-ABA9-40BC-B5AF-640526D95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Services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F6CA1-E548-4ED3-BCB5-969BFB229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Websites, Mobile, API</a:t>
            </a:r>
          </a:p>
        </p:txBody>
      </p:sp>
    </p:spTree>
    <p:extLst>
      <p:ext uri="{BB962C8B-B14F-4D97-AF65-F5344CB8AC3E}">
        <p14:creationId xmlns:p14="http://schemas.microsoft.com/office/powerpoint/2010/main" val="38845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955-2316-43B0-AED0-BB57E293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24FE0-D009-4B91-82DB-C5AF1AB19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31" y="1690688"/>
            <a:ext cx="1619737" cy="161973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EBEC1CD-AF63-4133-AAB5-2AB3BD3ADF5D}"/>
              </a:ext>
            </a:extLst>
          </p:cNvPr>
          <p:cNvGrpSpPr/>
          <p:nvPr/>
        </p:nvGrpSpPr>
        <p:grpSpPr>
          <a:xfrm>
            <a:off x="1967967" y="4129902"/>
            <a:ext cx="1619737" cy="2362973"/>
            <a:chOff x="1967967" y="4129902"/>
            <a:chExt cx="1619737" cy="23629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D5DDF3-8CF7-4884-8D95-EF7CDD85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967" y="4129902"/>
              <a:ext cx="1619737" cy="161973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E1F7D3-ED73-46EB-9F35-BC9D08BEC086}"/>
                </a:ext>
              </a:extLst>
            </p:cNvPr>
            <p:cNvSpPr txBox="1"/>
            <p:nvPr/>
          </p:nvSpPr>
          <p:spPr>
            <a:xfrm>
              <a:off x="2409785" y="6092765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Web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01A98-571F-4B4A-8037-B6DC1BD6F4E4}"/>
              </a:ext>
            </a:extLst>
          </p:cNvPr>
          <p:cNvGrpSpPr/>
          <p:nvPr/>
        </p:nvGrpSpPr>
        <p:grpSpPr>
          <a:xfrm>
            <a:off x="5286130" y="4129902"/>
            <a:ext cx="1619737" cy="2362973"/>
            <a:chOff x="5286130" y="4129902"/>
            <a:chExt cx="1619737" cy="23629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7537C1-FE0E-45D9-9CE8-0F86F32D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130" y="4129902"/>
              <a:ext cx="1619737" cy="161973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B6A52-6D23-405E-B74C-3A0E4DE8280A}"/>
                </a:ext>
              </a:extLst>
            </p:cNvPr>
            <p:cNvSpPr txBox="1"/>
            <p:nvPr/>
          </p:nvSpPr>
          <p:spPr>
            <a:xfrm>
              <a:off x="5566846" y="6092765"/>
              <a:ext cx="1058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Mobile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D61DB0-0F82-4DA5-A255-EF0EFFA82024}"/>
              </a:ext>
            </a:extLst>
          </p:cNvPr>
          <p:cNvGrpSpPr/>
          <p:nvPr/>
        </p:nvGrpSpPr>
        <p:grpSpPr>
          <a:xfrm>
            <a:off x="8604296" y="4133987"/>
            <a:ext cx="1619737" cy="2358888"/>
            <a:chOff x="8604296" y="4133987"/>
            <a:chExt cx="1619737" cy="23588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112287-FB6B-4BB4-B360-925484818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96" y="4133987"/>
              <a:ext cx="1619737" cy="161973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2632F2-33D8-4A22-A770-40A260FB0F68}"/>
                </a:ext>
              </a:extLst>
            </p:cNvPr>
            <p:cNvSpPr txBox="1"/>
            <p:nvPr/>
          </p:nvSpPr>
          <p:spPr>
            <a:xfrm>
              <a:off x="9098213" y="6092765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1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6865-4928-444B-881D-B6E1A3E1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A92F104-5697-453E-BF8D-5E44EFE9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11" y="1747764"/>
            <a:ext cx="6334990" cy="22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C578D357-7BC7-4746-9F75-C43C879E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4" y="365125"/>
            <a:ext cx="1554755" cy="28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keyua.org/media/blog_images/ruby-logo_optimized.png">
            <a:extLst>
              <a:ext uri="{FF2B5EF4-FFF2-40B4-BE49-F238E27FC236}">
                <a16:creationId xmlns:a16="http://schemas.microsoft.com/office/drawing/2014/main" id="{E45C478A-A7DD-4000-822A-23FEC6F1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305" y="4282788"/>
            <a:ext cx="514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nodejs logo">
            <a:extLst>
              <a:ext uri="{FF2B5EF4-FFF2-40B4-BE49-F238E27FC236}">
                <a16:creationId xmlns:a16="http://schemas.microsoft.com/office/drawing/2014/main" id="{08A686B6-7D46-4033-8BFB-3ED29F8D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91" y="4407043"/>
            <a:ext cx="1843004" cy="20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logo">
            <a:extLst>
              <a:ext uri="{FF2B5EF4-FFF2-40B4-BE49-F238E27FC236}">
                <a16:creationId xmlns:a16="http://schemas.microsoft.com/office/drawing/2014/main" id="{AB91A9BE-BF50-457A-9134-09B2946A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16" y="3592215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hp logo">
            <a:extLst>
              <a:ext uri="{FF2B5EF4-FFF2-40B4-BE49-F238E27FC236}">
                <a16:creationId xmlns:a16="http://schemas.microsoft.com/office/drawing/2014/main" id="{DDD605E3-C094-4269-8BF3-9EB6B286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138" y="2986738"/>
            <a:ext cx="2031356" cy="19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.net core logo transparent">
            <a:extLst>
              <a:ext uri="{FF2B5EF4-FFF2-40B4-BE49-F238E27FC236}">
                <a16:creationId xmlns:a16="http://schemas.microsoft.com/office/drawing/2014/main" id="{682FE366-E4E3-440E-BF66-C110ADEB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41" y="2261974"/>
            <a:ext cx="2020814" cy="202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C887CE36-FF9F-4487-A053-8FC61407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11" y="1675027"/>
            <a:ext cx="6334990" cy="22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20B880D7-E54A-4B3A-873D-FB197ECE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4" y="292388"/>
            <a:ext cx="1554755" cy="28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0ED9-CAD3-4171-8196-9452E564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pic>
        <p:nvPicPr>
          <p:cNvPr id="2050" name="Picture 2" descr="Image result for windows server logo">
            <a:extLst>
              <a:ext uri="{FF2B5EF4-FFF2-40B4-BE49-F238E27FC236}">
                <a16:creationId xmlns:a16="http://schemas.microsoft.com/office/drawing/2014/main" id="{C2265FFB-8233-4240-8F7B-408FFD46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895" y="2115214"/>
            <a:ext cx="7416209" cy="18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inux logo">
            <a:extLst>
              <a:ext uri="{FF2B5EF4-FFF2-40B4-BE49-F238E27FC236}">
                <a16:creationId xmlns:a16="http://schemas.microsoft.com/office/drawing/2014/main" id="{01E24EDD-3010-4177-9C0C-2771235A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955004"/>
            <a:ext cx="6096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BEA0-E8A7-4715-B9F7-3A4248E1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5C58C-12DE-482F-909B-83DE90234F02}"/>
              </a:ext>
            </a:extLst>
          </p:cNvPr>
          <p:cNvSpPr/>
          <p:nvPr/>
        </p:nvSpPr>
        <p:spPr>
          <a:xfrm>
            <a:off x="1850065" y="2169042"/>
            <a:ext cx="7549116" cy="361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r>
              <a:rPr lang="en-US" dirty="0"/>
              <a:t>App Service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D9C23-8D9B-4E00-90B0-64235102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31" y="3166708"/>
            <a:ext cx="1619737" cy="1619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D2CB5-FC91-4C54-B935-89ACEC9C4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43" y="3166706"/>
            <a:ext cx="1619737" cy="1619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9F7B7-E9A9-4C17-BD75-927B3A210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55" y="3166706"/>
            <a:ext cx="1619737" cy="1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re">
      <a:majorFont>
        <a:latin typeface="KG Lego House"/>
        <a:ea typeface=""/>
        <a:cs typeface=""/>
      </a:majorFont>
      <a:minorFont>
        <a:latin typeface="Merriweat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12413</TotalTime>
  <Words>83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KG Lego House</vt:lpstr>
      <vt:lpstr>Merriweather</vt:lpstr>
      <vt:lpstr>Office Theme</vt:lpstr>
      <vt:lpstr>App Services</vt:lpstr>
      <vt:lpstr>App Services</vt:lpstr>
      <vt:lpstr>Languages</vt:lpstr>
      <vt:lpstr>Platform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Klint</dc:creator>
  <cp:lastModifiedBy>Lars Klint</cp:lastModifiedBy>
  <cp:revision>32</cp:revision>
  <dcterms:created xsi:type="dcterms:W3CDTF">2019-05-16T09:54:47Z</dcterms:created>
  <dcterms:modified xsi:type="dcterms:W3CDTF">2019-06-09T12:26:41Z</dcterms:modified>
</cp:coreProperties>
</file>