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2849"/>
    <a:srgbClr val="269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1" autoAdjust="0"/>
  </p:normalViewPr>
  <p:slideViewPr>
    <p:cSldViewPr snapToGrid="0">
      <p:cViewPr varScale="1">
        <p:scale>
          <a:sx n="68" d="100"/>
          <a:sy n="68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Klint" userId="077c81c9da9264d9" providerId="LiveId" clId="{6FD16D3E-B57F-4CC4-99E3-0BE5457D242E}"/>
    <pc:docChg chg="undo custSel addSld delSld modSld">
      <pc:chgData name="Lars Klint" userId="077c81c9da9264d9" providerId="LiveId" clId="{6FD16D3E-B57F-4CC4-99E3-0BE5457D242E}" dt="2019-05-26T10:18:19.496" v="290" actId="1076"/>
      <pc:docMkLst>
        <pc:docMk/>
      </pc:docMkLst>
      <pc:sldChg chg="addSp delSp modSp add">
        <pc:chgData name="Lars Klint" userId="077c81c9da9264d9" providerId="LiveId" clId="{6FD16D3E-B57F-4CC4-99E3-0BE5457D242E}" dt="2019-05-24T11:41:14.975" v="49" actId="20577"/>
        <pc:sldMkLst>
          <pc:docMk/>
          <pc:sldMk cId="3884525149" sldId="256"/>
        </pc:sldMkLst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2" creationId="{44447A8A-7A60-4789-82AE-03D329EF54D8}"/>
          </ac:spMkLst>
        </pc:spChg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3" creationId="{490B656F-5938-4F3E-8959-A3CC296D9408}"/>
          </ac:spMkLst>
        </pc:spChg>
        <pc:spChg chg="add mod">
          <ac:chgData name="Lars Klint" userId="077c81c9da9264d9" providerId="LiveId" clId="{6FD16D3E-B57F-4CC4-99E3-0BE5457D242E}" dt="2019-05-24T11:41:05.779" v="29" actId="20577"/>
          <ac:spMkLst>
            <pc:docMk/>
            <pc:sldMk cId="3884525149" sldId="256"/>
            <ac:spMk id="4" creationId="{65A3B357-ABA9-40BC-B5AF-640526D957C7}"/>
          </ac:spMkLst>
        </pc:spChg>
        <pc:spChg chg="add mod">
          <ac:chgData name="Lars Klint" userId="077c81c9da9264d9" providerId="LiveId" clId="{6FD16D3E-B57F-4CC4-99E3-0BE5457D242E}" dt="2019-05-24T11:41:14.975" v="49" actId="20577"/>
          <ac:spMkLst>
            <pc:docMk/>
            <pc:sldMk cId="3884525149" sldId="256"/>
            <ac:spMk id="5" creationId="{715F6CA1-E548-4ED3-BCB5-969BFB229FAB}"/>
          </ac:spMkLst>
        </pc:spChg>
      </pc:sldChg>
      <pc:sldMasterChg chg="delSldLayout">
        <pc:chgData name="Lars Klint" userId="077c81c9da9264d9" providerId="LiveId" clId="{6FD16D3E-B57F-4CC4-99E3-0BE5457D242E}" dt="2019-05-24T11:37:40.155" v="12" actId="2696"/>
        <pc:sldMasterMkLst>
          <pc:docMk/>
          <pc:sldMasterMk cId="1498490719" sldId="2147483648"/>
        </pc:sldMasterMkLst>
      </pc:sldMasterChg>
    </pc:docChg>
  </pc:docChgLst>
  <pc:docChgLst>
    <pc:chgData name="Lars Klint" userId="077c81c9da9264d9" providerId="LiveId" clId="{E91B0B31-870A-42E2-8996-34B01DF0C6F8}"/>
    <pc:docChg chg="custSel addSld modSld">
      <pc:chgData name="Lars Klint" userId="077c81c9da9264d9" providerId="LiveId" clId="{E91B0B31-870A-42E2-8996-34B01DF0C6F8}" dt="2019-06-09T10:32:32.799" v="392"/>
      <pc:docMkLst>
        <pc:docMk/>
      </pc:docMkLst>
      <pc:sldChg chg="modAnim">
        <pc:chgData name="Lars Klint" userId="077c81c9da9264d9" providerId="LiveId" clId="{E91B0B31-870A-42E2-8996-34B01DF0C6F8}" dt="2019-06-08T05:43:26.780" v="0"/>
        <pc:sldMkLst>
          <pc:docMk/>
          <pc:sldMk cId="2052622285" sldId="259"/>
        </pc:sldMkLst>
      </pc:sldChg>
      <pc:sldChg chg="addSp delSp modSp add modNotesTx">
        <pc:chgData name="Lars Klint" userId="077c81c9da9264d9" providerId="LiveId" clId="{E91B0B31-870A-42E2-8996-34B01DF0C6F8}" dt="2019-06-08T06:17:36.743" v="22" actId="20577"/>
        <pc:sldMkLst>
          <pc:docMk/>
          <pc:sldMk cId="555363175" sldId="261"/>
        </pc:sldMkLst>
        <pc:spChg chg="mod">
          <ac:chgData name="Lars Klint" userId="077c81c9da9264d9" providerId="LiveId" clId="{E91B0B31-870A-42E2-8996-34B01DF0C6F8}" dt="2019-06-08T05:43:33.744" v="12" actId="20577"/>
          <ac:spMkLst>
            <pc:docMk/>
            <pc:sldMk cId="555363175" sldId="261"/>
            <ac:spMk id="2" creationId="{0F16FEEA-5A5D-46B1-8D34-CF044E973FEE}"/>
          </ac:spMkLst>
        </pc:spChg>
        <pc:spChg chg="del">
          <ac:chgData name="Lars Klint" userId="077c81c9da9264d9" providerId="LiveId" clId="{E91B0B31-870A-42E2-8996-34B01DF0C6F8}" dt="2019-06-08T05:43:39.808" v="13"/>
          <ac:spMkLst>
            <pc:docMk/>
            <pc:sldMk cId="555363175" sldId="261"/>
            <ac:spMk id="3" creationId="{ABC3F8DA-4203-4F3D-8F81-136016F37814}"/>
          </ac:spMkLst>
        </pc:spChg>
        <pc:spChg chg="add del">
          <ac:chgData name="Lars Klint" userId="077c81c9da9264d9" providerId="LiveId" clId="{E91B0B31-870A-42E2-8996-34B01DF0C6F8}" dt="2019-06-08T06:15:12.616" v="15" actId="478"/>
          <ac:spMkLst>
            <pc:docMk/>
            <pc:sldMk cId="555363175" sldId="261"/>
            <ac:spMk id="4" creationId="{82A6C815-0739-48F5-9B94-3843A07C3D34}"/>
          </ac:spMkLst>
        </pc:spChg>
        <pc:spChg chg="add del">
          <ac:chgData name="Lars Klint" userId="077c81c9da9264d9" providerId="LiveId" clId="{E91B0B31-870A-42E2-8996-34B01DF0C6F8}" dt="2019-06-08T06:15:20.325" v="17" actId="478"/>
          <ac:spMkLst>
            <pc:docMk/>
            <pc:sldMk cId="555363175" sldId="261"/>
            <ac:spMk id="5" creationId="{F5783746-D5CD-420E-A689-6F31DE7FEE31}"/>
          </ac:spMkLst>
        </pc:spChg>
        <pc:picChg chg="add mod">
          <ac:chgData name="Lars Klint" userId="077c81c9da9264d9" providerId="LiveId" clId="{E91B0B31-870A-42E2-8996-34B01DF0C6F8}" dt="2019-06-08T06:15:44.059" v="20" actId="1076"/>
          <ac:picMkLst>
            <pc:docMk/>
            <pc:sldMk cId="555363175" sldId="261"/>
            <ac:picMk id="1030" creationId="{987692E8-88E2-4FAB-A259-6209CBB23350}"/>
          </ac:picMkLst>
        </pc:picChg>
      </pc:sldChg>
      <pc:sldChg chg="addSp delSp modSp add modAnim modNotesTx">
        <pc:chgData name="Lars Klint" userId="077c81c9da9264d9" providerId="LiveId" clId="{E91B0B31-870A-42E2-8996-34B01DF0C6F8}" dt="2019-06-09T10:32:32.799" v="392"/>
        <pc:sldMkLst>
          <pc:docMk/>
          <pc:sldMk cId="2500477044" sldId="262"/>
        </pc:sldMkLst>
        <pc:spChg chg="mod">
          <ac:chgData name="Lars Klint" userId="077c81c9da9264d9" providerId="LiveId" clId="{E91B0B31-870A-42E2-8996-34B01DF0C6F8}" dt="2019-06-09T09:45:40.208" v="294" actId="20577"/>
          <ac:spMkLst>
            <pc:docMk/>
            <pc:sldMk cId="2500477044" sldId="262"/>
            <ac:spMk id="2" creationId="{658D7E5D-5024-4F1A-AB96-00908258D8B6}"/>
          </ac:spMkLst>
        </pc:spChg>
        <pc:spChg chg="add mod">
          <ac:chgData name="Lars Klint" userId="077c81c9da9264d9" providerId="LiveId" clId="{E91B0B31-870A-42E2-8996-34B01DF0C6F8}" dt="2019-06-09T10:17:51.951" v="349" actId="3064"/>
          <ac:spMkLst>
            <pc:docMk/>
            <pc:sldMk cId="2500477044" sldId="262"/>
            <ac:spMk id="3" creationId="{25247AB2-06E7-4FFA-93D0-58AE55F7B6D7}"/>
          </ac:spMkLst>
        </pc:spChg>
        <pc:spChg chg="add del mod">
          <ac:chgData name="Lars Klint" userId="077c81c9da9264d9" providerId="LiveId" clId="{E91B0B31-870A-42E2-8996-34B01DF0C6F8}" dt="2019-06-09T10:17:00.299" v="330" actId="478"/>
          <ac:spMkLst>
            <pc:docMk/>
            <pc:sldMk cId="2500477044" sldId="262"/>
            <ac:spMk id="4" creationId="{721A52A2-E170-4B6E-87B3-18CD8A79AE8A}"/>
          </ac:spMkLst>
        </pc:spChg>
        <pc:spChg chg="add del mod">
          <ac:chgData name="Lars Klint" userId="077c81c9da9264d9" providerId="LiveId" clId="{E91B0B31-870A-42E2-8996-34B01DF0C6F8}" dt="2019-06-09T10:17:00.299" v="330" actId="478"/>
          <ac:spMkLst>
            <pc:docMk/>
            <pc:sldMk cId="2500477044" sldId="262"/>
            <ac:spMk id="5" creationId="{DCA52D94-62AB-4A9B-9859-254934F9D70C}"/>
          </ac:spMkLst>
        </pc:spChg>
        <pc:spChg chg="add mod">
          <ac:chgData name="Lars Klint" userId="077c81c9da9264d9" providerId="LiveId" clId="{E91B0B31-870A-42E2-8996-34B01DF0C6F8}" dt="2019-06-09T10:24:27.065" v="366" actId="1076"/>
          <ac:spMkLst>
            <pc:docMk/>
            <pc:sldMk cId="2500477044" sldId="262"/>
            <ac:spMk id="6" creationId="{AB49CB41-FA62-40D2-89AB-43D1D6F1F39A}"/>
          </ac:spMkLst>
        </pc:spChg>
        <pc:spChg chg="add mod">
          <ac:chgData name="Lars Klint" userId="077c81c9da9264d9" providerId="LiveId" clId="{E91B0B31-870A-42E2-8996-34B01DF0C6F8}" dt="2019-06-09T10:24:21.469" v="365" actId="1076"/>
          <ac:spMkLst>
            <pc:docMk/>
            <pc:sldMk cId="2500477044" sldId="262"/>
            <ac:spMk id="7" creationId="{88453AD3-BAC5-43D2-B24B-91FF6C269FDC}"/>
          </ac:spMkLst>
        </pc:spChg>
        <pc:spChg chg="add mod">
          <ac:chgData name="Lars Klint" userId="077c81c9da9264d9" providerId="LiveId" clId="{E91B0B31-870A-42E2-8996-34B01DF0C6F8}" dt="2019-06-09T10:28:04.477" v="382" actId="242"/>
          <ac:spMkLst>
            <pc:docMk/>
            <pc:sldMk cId="2500477044" sldId="262"/>
            <ac:spMk id="8" creationId="{790B391C-29A2-494E-9A1F-F3C7F0F67A58}"/>
          </ac:spMkLst>
        </pc:spChg>
        <pc:spChg chg="add mod">
          <ac:chgData name="Lars Klint" userId="077c81c9da9264d9" providerId="LiveId" clId="{E91B0B31-870A-42E2-8996-34B01DF0C6F8}" dt="2019-06-09T10:28:04.477" v="382" actId="242"/>
          <ac:spMkLst>
            <pc:docMk/>
            <pc:sldMk cId="2500477044" sldId="262"/>
            <ac:spMk id="9" creationId="{F98041B1-FF57-4A82-BF0A-595B87EAED69}"/>
          </ac:spMkLst>
        </pc:spChg>
        <pc:spChg chg="add mod">
          <ac:chgData name="Lars Klint" userId="077c81c9da9264d9" providerId="LiveId" clId="{E91B0B31-870A-42E2-8996-34B01DF0C6F8}" dt="2019-06-09T10:28:22.556" v="384" actId="1076"/>
          <ac:spMkLst>
            <pc:docMk/>
            <pc:sldMk cId="2500477044" sldId="262"/>
            <ac:spMk id="10" creationId="{B870CB29-152F-4A98-8CDB-86B5118B792D}"/>
          </ac:spMkLst>
        </pc:spChg>
        <pc:spChg chg="add mod">
          <ac:chgData name="Lars Klint" userId="077c81c9da9264d9" providerId="LiveId" clId="{E91B0B31-870A-42E2-8996-34B01DF0C6F8}" dt="2019-06-09T10:30:20.003" v="386" actId="1076"/>
          <ac:spMkLst>
            <pc:docMk/>
            <pc:sldMk cId="2500477044" sldId="262"/>
            <ac:spMk id="11" creationId="{3813F0FB-ED8E-470D-B38E-5AE5C31F0F6A}"/>
          </ac:spMkLst>
        </pc:spChg>
        <pc:spChg chg="add mod">
          <ac:chgData name="Lars Klint" userId="077c81c9da9264d9" providerId="LiveId" clId="{E91B0B31-870A-42E2-8996-34B01DF0C6F8}" dt="2019-06-09T10:30:20.003" v="386" actId="1076"/>
          <ac:spMkLst>
            <pc:docMk/>
            <pc:sldMk cId="2500477044" sldId="262"/>
            <ac:spMk id="12" creationId="{AF1F2163-EA3A-4348-A93E-6C534291F3F6}"/>
          </ac:spMkLst>
        </pc:spChg>
        <pc:spChg chg="add mod">
          <ac:chgData name="Lars Klint" userId="077c81c9da9264d9" providerId="LiveId" clId="{E91B0B31-870A-42E2-8996-34B01DF0C6F8}" dt="2019-06-09T10:30:20.003" v="386" actId="1076"/>
          <ac:spMkLst>
            <pc:docMk/>
            <pc:sldMk cId="2500477044" sldId="262"/>
            <ac:spMk id="13" creationId="{B26F302F-9EE2-4AAA-B0FE-87D9FDB14C85}"/>
          </ac:spMkLst>
        </pc:spChg>
      </pc:sldChg>
    </pc:docChg>
  </pc:docChgLst>
  <pc:docChgLst>
    <pc:chgData name="Lars Klint" userId="077c81c9da9264d9" providerId="LiveId" clId="{12590CE3-455A-40B1-BE52-167B30265732}"/>
    <pc:docChg chg="undo custSel addSld delSld modSld sldOrd modMainMaster">
      <pc:chgData name="Lars Klint" userId="077c81c9da9264d9" providerId="LiveId" clId="{12590CE3-455A-40B1-BE52-167B30265732}" dt="2019-05-24T11:30:25.259" v="766" actId="20577"/>
      <pc:docMkLst>
        <pc:docMk/>
      </pc:docMkLst>
      <pc:sldMasterChg chg="addSp delSp modSp setBg modSldLayout">
        <pc:chgData name="Lars Klint" userId="077c81c9da9264d9" providerId="LiveId" clId="{12590CE3-455A-40B1-BE52-167B30265732}" dt="2019-05-20T11:31:37.465" v="172" actId="478"/>
        <pc:sldMasterMkLst>
          <pc:docMk/>
          <pc:sldMasterMk cId="1498490719" sldId="2147483648"/>
        </pc:sldMasterMkLst>
        <pc:picChg chg="add mod">
          <ac:chgData name="Lars Klint" userId="077c81c9da9264d9" providerId="LiveId" clId="{12590CE3-455A-40B1-BE52-167B30265732}" dt="2019-05-16T09:55:11.591" v="2" actId="1076"/>
          <ac:picMkLst>
            <pc:docMk/>
            <pc:sldMasterMk cId="1498490719" sldId="2147483648"/>
            <ac:picMk id="1026" creationId="{25FC8037-CCA9-4CF9-9D2F-C93886E7A429}"/>
          </ac:picMkLst>
        </pc:picChg>
        <pc:picChg chg="add del mod">
          <ac:chgData name="Lars Klint" userId="077c81c9da9264d9" providerId="LiveId" clId="{12590CE3-455A-40B1-BE52-167B30265732}" dt="2019-05-16T10:00:53.186" v="17" actId="478"/>
          <ac:picMkLst>
            <pc:docMk/>
            <pc:sldMasterMk cId="1498490719" sldId="2147483648"/>
            <ac:picMk id="1028" creationId="{9013E4AD-2C3B-4BB3-BC03-80B71D8E6861}"/>
          </ac:picMkLst>
        </pc:picChg>
        <pc:picChg chg="add del">
          <ac:chgData name="Lars Klint" userId="077c81c9da9264d9" providerId="LiveId" clId="{12590CE3-455A-40B1-BE52-167B30265732}" dt="2019-05-16T10:00:30.988" v="15" actId="478"/>
          <ac:picMkLst>
            <pc:docMk/>
            <pc:sldMasterMk cId="1498490719" sldId="2147483648"/>
            <ac:picMk id="1030" creationId="{94894BDC-BD8E-4F52-873E-7421CC456DA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C239-C898-430F-9CC1-3980D4E62E5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EFF8-599A-459C-934C-F620364D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Document DB</a:t>
            </a:r>
          </a:p>
          <a:p>
            <a:r>
              <a:rPr lang="en-US" dirty="0" err="1"/>
              <a:t>CosmosDB</a:t>
            </a:r>
            <a:endParaRPr lang="en-US" dirty="0"/>
          </a:p>
          <a:p>
            <a:r>
              <a:rPr lang="en-US" dirty="0"/>
              <a:t>MySQL</a:t>
            </a:r>
          </a:p>
          <a:p>
            <a:r>
              <a:rPr lang="en-US" dirty="0"/>
              <a:t>SQL 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and SDK to talk to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elastically and independently scale throughput and storage across any number of Azure regions worldwide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single-digit-millisecond data access using your favorite API including SQL, MongoDB, Cassandra, Tables, or Gremlin.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Cosmos DB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Account, choose regions for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Database, A Cosmos database is a unit of management for a set of containers. </a:t>
            </a:r>
          </a:p>
          <a:p>
            <a:r>
              <a:rPr lang="en-US" dirty="0"/>
              <a:t>Containers is the unit of scalability for both throughput and storage.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78-E714-490C-8B87-BF3159C3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86D8-93A3-4B7E-9F95-24A574A4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8DD4-3EE3-4D43-ABE7-3A3C9B83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48C9-3AFC-4B52-B5AB-E912B88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C00A-5D1D-435A-BC07-004566D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1046-3357-481A-BD88-04E1553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87E8-CF95-4029-84CB-D30A040A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36F-C11B-4E48-AC2E-D9B6C81E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591A-3423-4439-A343-EF6D4AD0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D345-3F19-46D0-98DE-A62841B2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8DC3-C74C-41DC-933D-8383CEF29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DA2D-C016-4A1F-AD02-7446BF05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92A3-68B5-4A96-A2A0-07BC7D8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2E78-910E-4EBF-B55C-D72D06FD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ED11-38EC-4C9F-9FF5-C6D664A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A65-F209-4E08-9B07-22843B7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8B0-3FE4-4B73-BC99-87BC9C67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1040-8B7F-43E2-98DD-406BE7B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5CE4-4069-41C3-A3E5-77157D8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DD4A-D6BB-49C0-A811-473BE15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652-2636-40BB-A1D1-B10969DB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4246-F8BC-48B5-A3A2-C8B06A53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15F2-B05C-48AB-B53C-6700C07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2BCE-31A7-41BA-8598-EE227C53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6324-C79E-45D1-95A8-9B1255BB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925-1BC6-4810-BB4D-458C9901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94BA-7B75-45D5-89B5-1CD2536C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9CD29-EECE-4930-94AF-A0EA106C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DBA1-4F08-43FC-A7BD-F65E5D4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E6EC-C8A3-45DC-A2F6-5296F83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EADA-FDFA-488E-8F9A-906C9A4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99A-02EB-444B-B4AB-4179601D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0239-D25D-40FC-AF24-D1D1774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C446-97D9-452F-8BF4-2625D636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94165-FB78-435B-BE48-C9B7BBF5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F2F17-BA45-4A03-8760-8A6BE84D7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2157-B719-4920-BA88-72B833C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BBFB-C457-4CA0-A00F-C19A316F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F675-D64D-4BFA-BED5-63B1F0B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CD8-7899-41C7-AE2C-DA73F71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C9C7-8380-4667-9CDB-D49CB9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EDA1-C8D2-4210-B9B2-254F2BA6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2398-08B6-4C68-B8D9-077FF69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B628-898D-4429-99CC-8511FA5A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D26D-E877-4F32-908F-7ED7CAD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DE2-C7A5-446C-AEAB-2B8B70D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5CD-89BE-495E-8093-5634A0C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F32-D293-4F09-9F9C-A8C630F7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D455-C63B-427B-B226-BF049907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5CE-1F5C-4D8E-99A2-042AFD6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30DB-8900-4D9B-B74B-5B345411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8518-A0E1-41E3-834D-51CD27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5F4-71CB-4476-97B9-E0554844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F537-125D-438E-9225-0603B6A6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74D4-0752-4CC6-ADCE-28FBCEEF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90E3-503D-4D3B-8C35-8DF3AA0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DF2-CEED-401B-A33A-AAE4131B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DD9C-46A8-425C-917A-E927973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90C4"/>
            </a:gs>
            <a:gs pos="100000">
              <a:srgbClr val="0B284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98210-E181-40E9-86A2-4C2877B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DC0C-22DB-45B7-A57F-CEEFE3C4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A6B7-2DC1-4864-93FC-B9709209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E1D-1977-4736-A9AE-9E53D0E3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3D29-9E1B-4F99-8432-F2EE710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azure raccoon">
            <a:extLst>
              <a:ext uri="{FF2B5EF4-FFF2-40B4-BE49-F238E27FC236}">
                <a16:creationId xmlns:a16="http://schemas.microsoft.com/office/drawing/2014/main" id="{25FC8037-CCA9-4CF9-9D2F-C93886E7A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2" y="5618651"/>
            <a:ext cx="1229836" cy="11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3B357-ABA9-40BC-B5AF-640526D95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F6CA1-E548-4ED3-BCB5-969BFB229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Store all the bits</a:t>
            </a:r>
          </a:p>
        </p:txBody>
      </p:sp>
    </p:spTree>
    <p:extLst>
      <p:ext uri="{BB962C8B-B14F-4D97-AF65-F5344CB8AC3E}">
        <p14:creationId xmlns:p14="http://schemas.microsoft.com/office/powerpoint/2010/main" val="38845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06B-7A96-472B-AA5B-E1BDD67C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FFCE8-8426-43C9-96EA-185E9617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71" y="1853531"/>
            <a:ext cx="2331027" cy="233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5A62-13EC-492E-8BA1-D5B116F33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40" y="1853530"/>
            <a:ext cx="2331027" cy="2331027"/>
          </a:xfrm>
          <a:prstGeom prst="rect">
            <a:avLst/>
          </a:prstGeom>
        </p:spPr>
      </p:pic>
      <p:pic>
        <p:nvPicPr>
          <p:cNvPr id="1028" name="Picture 4" descr="Image result for cosmos db logo">
            <a:extLst>
              <a:ext uri="{FF2B5EF4-FFF2-40B4-BE49-F238E27FC236}">
                <a16:creationId xmlns:a16="http://schemas.microsoft.com/office/drawing/2014/main" id="{E4BE762A-26F7-49B4-9117-47228F15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0" y="1853530"/>
            <a:ext cx="2331028" cy="23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A6AB3-8A54-462A-9AF0-8DA0D1B15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5" y="4347399"/>
            <a:ext cx="2212017" cy="2212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E1C8A-BF40-4A1C-AB16-33743B5F9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77" y="4347398"/>
            <a:ext cx="2212016" cy="22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D6C3-F28B-4B9C-BED8-664C5773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FC5521-D263-4C01-B5CE-F829171D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11532"/>
              </p:ext>
            </p:extLst>
          </p:nvPr>
        </p:nvGraphicFramePr>
        <p:xfrm>
          <a:off x="1885244" y="2142243"/>
          <a:ext cx="8128000" cy="2966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92264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91916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Large non-relational global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Azure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Scales, performant, familiar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SQL Server on a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Your own SQL server, but in the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4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MySQL,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Like Azure SQL, but 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Massively parallel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SQL 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Fully managed, elastic 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And many more…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7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1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BE1C-8B8A-401D-B4BD-F505AF11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824206-B50B-4EAD-AD4B-ABA21D20F6DE}"/>
              </a:ext>
            </a:extLst>
          </p:cNvPr>
          <p:cNvGrpSpPr/>
          <p:nvPr/>
        </p:nvGrpSpPr>
        <p:grpSpPr>
          <a:xfrm>
            <a:off x="1436905" y="1493973"/>
            <a:ext cx="2681789" cy="2681789"/>
            <a:chOff x="1436905" y="1493973"/>
            <a:chExt cx="2681789" cy="26817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EB3509-F096-4E9B-AACB-2216304AEA3E}"/>
                </a:ext>
              </a:extLst>
            </p:cNvPr>
            <p:cNvSpPr/>
            <p:nvPr/>
          </p:nvSpPr>
          <p:spPr>
            <a:xfrm>
              <a:off x="1783644" y="2370667"/>
              <a:ext cx="1964267" cy="1058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70BCBF-6D20-436A-BE20-C2B7BCC9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05" y="1493973"/>
              <a:ext cx="2681789" cy="2681789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CA043-7664-419A-A826-9796FEE26AEA}"/>
              </a:ext>
            </a:extLst>
          </p:cNvPr>
          <p:cNvSpPr/>
          <p:nvPr/>
        </p:nvSpPr>
        <p:spPr>
          <a:xfrm>
            <a:off x="3921531" y="4658471"/>
            <a:ext cx="1591733" cy="1564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288B87-FE8D-4842-B552-47420DA4F17B}"/>
              </a:ext>
            </a:extLst>
          </p:cNvPr>
          <p:cNvGrpSpPr/>
          <p:nvPr/>
        </p:nvGrpSpPr>
        <p:grpSpPr>
          <a:xfrm>
            <a:off x="5239563" y="1417434"/>
            <a:ext cx="2834868" cy="2834868"/>
            <a:chOff x="5239563" y="1417434"/>
            <a:chExt cx="2834868" cy="28348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DC5E0C-44F1-436B-B64F-62478F6BA3C0}"/>
                </a:ext>
              </a:extLst>
            </p:cNvPr>
            <p:cNvSpPr/>
            <p:nvPr/>
          </p:nvSpPr>
          <p:spPr>
            <a:xfrm>
              <a:off x="5825067" y="2138567"/>
              <a:ext cx="1591733" cy="1564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52C65C-A62B-442A-A3A2-9500D946D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563" y="1417434"/>
              <a:ext cx="2834868" cy="283486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AC5D94-A773-4543-B770-D919F6F0B9FF}"/>
              </a:ext>
            </a:extLst>
          </p:cNvPr>
          <p:cNvGrpSpPr/>
          <p:nvPr/>
        </p:nvGrpSpPr>
        <p:grpSpPr>
          <a:xfrm>
            <a:off x="7179162" y="4023132"/>
            <a:ext cx="2834868" cy="2834868"/>
            <a:chOff x="7179162" y="4023132"/>
            <a:chExt cx="2834868" cy="28348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FDC269-EF0C-49DC-9F14-8FAFCBAD87E4}"/>
                </a:ext>
              </a:extLst>
            </p:cNvPr>
            <p:cNvSpPr/>
            <p:nvPr/>
          </p:nvSpPr>
          <p:spPr>
            <a:xfrm>
              <a:off x="7800729" y="4602706"/>
              <a:ext cx="1591733" cy="1564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41AEB9-4AE3-44D2-858D-89CE1FBDA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162" y="4023132"/>
              <a:ext cx="2834868" cy="283486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FE72250-1967-4A91-AFE4-257B9A367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64" y="4023132"/>
            <a:ext cx="2834868" cy="283486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B5980DC-B41E-44EB-AA96-E54C3408991A}"/>
              </a:ext>
            </a:extLst>
          </p:cNvPr>
          <p:cNvGrpSpPr/>
          <p:nvPr/>
        </p:nvGrpSpPr>
        <p:grpSpPr>
          <a:xfrm>
            <a:off x="3299964" y="4045709"/>
            <a:ext cx="2834868" cy="2834868"/>
            <a:chOff x="3299964" y="4045709"/>
            <a:chExt cx="2834868" cy="28348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F6C75E-ED7C-49B5-BE94-A0108D246E66}"/>
                </a:ext>
              </a:extLst>
            </p:cNvPr>
            <p:cNvSpPr/>
            <p:nvPr/>
          </p:nvSpPr>
          <p:spPr>
            <a:xfrm>
              <a:off x="3921531" y="4681048"/>
              <a:ext cx="1591733" cy="1564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6F96898-53FC-4052-9B66-F4E8BAD2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964" y="4045709"/>
              <a:ext cx="2834868" cy="283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5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FF39-7E31-4CAE-A02A-883B3AEA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CE6F-FA51-45C4-81B3-E9D785B0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Nuget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Nuget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Nuget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FEEA-5A5D-46B1-8D34-CF044E97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</a:p>
        </p:txBody>
      </p:sp>
      <p:pic>
        <p:nvPicPr>
          <p:cNvPr id="1030" name="Picture 6" descr="https://docs.microsoft.com/en-us/azure/cosmos-db/media/introduction/azure-cosmos-db.png">
            <a:extLst>
              <a:ext uri="{FF2B5EF4-FFF2-40B4-BE49-F238E27FC236}">
                <a16:creationId xmlns:a16="http://schemas.microsoft.com/office/drawing/2014/main" id="{987692E8-88E2-4FAB-A259-6209CBB2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15" y="1436638"/>
            <a:ext cx="6819370" cy="54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3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E5D-5024-4F1A-AB96-00908258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47AB2-06E7-4FFA-93D0-58AE55F7B6D7}"/>
              </a:ext>
            </a:extLst>
          </p:cNvPr>
          <p:cNvSpPr/>
          <p:nvPr/>
        </p:nvSpPr>
        <p:spPr>
          <a:xfrm>
            <a:off x="1603022" y="1792111"/>
            <a:ext cx="8985956" cy="453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457200" rtlCol="0" anchor="t"/>
          <a:lstStyle/>
          <a:p>
            <a:r>
              <a:rPr lang="en-US" sz="3200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9CB41-FA62-40D2-89AB-43D1D6F1F39A}"/>
              </a:ext>
            </a:extLst>
          </p:cNvPr>
          <p:cNvSpPr/>
          <p:nvPr/>
        </p:nvSpPr>
        <p:spPr>
          <a:xfrm>
            <a:off x="2477911" y="3002844"/>
            <a:ext cx="3081867" cy="30818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53AD3-BAC5-43D2-B24B-91FF6C269FDC}"/>
              </a:ext>
            </a:extLst>
          </p:cNvPr>
          <p:cNvSpPr/>
          <p:nvPr/>
        </p:nvSpPr>
        <p:spPr>
          <a:xfrm>
            <a:off x="6632222" y="3002844"/>
            <a:ext cx="3081867" cy="30818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B391C-29A2-494E-9A1F-F3C7F0F67A58}"/>
              </a:ext>
            </a:extLst>
          </p:cNvPr>
          <p:cNvSpPr/>
          <p:nvPr/>
        </p:nvSpPr>
        <p:spPr>
          <a:xfrm>
            <a:off x="2709332" y="3594981"/>
            <a:ext cx="1399823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041B1-FF57-4A82-BF0A-595B87EAED69}"/>
              </a:ext>
            </a:extLst>
          </p:cNvPr>
          <p:cNvSpPr/>
          <p:nvPr/>
        </p:nvSpPr>
        <p:spPr>
          <a:xfrm>
            <a:off x="3245554" y="4057826"/>
            <a:ext cx="1399823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0CB29-152F-4A98-8CDB-86B5118B792D}"/>
              </a:ext>
            </a:extLst>
          </p:cNvPr>
          <p:cNvSpPr/>
          <p:nvPr/>
        </p:nvSpPr>
        <p:spPr>
          <a:xfrm>
            <a:off x="3807175" y="4587963"/>
            <a:ext cx="1399823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3F0FB-ED8E-470D-B38E-5AE5C31F0F6A}"/>
              </a:ext>
            </a:extLst>
          </p:cNvPr>
          <p:cNvSpPr/>
          <p:nvPr/>
        </p:nvSpPr>
        <p:spPr>
          <a:xfrm>
            <a:off x="6944080" y="3617118"/>
            <a:ext cx="1399823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1F2163-EA3A-4348-A93E-6C534291F3F6}"/>
              </a:ext>
            </a:extLst>
          </p:cNvPr>
          <p:cNvSpPr/>
          <p:nvPr/>
        </p:nvSpPr>
        <p:spPr>
          <a:xfrm>
            <a:off x="7480302" y="4079963"/>
            <a:ext cx="1399823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F302F-9EE2-4AAA-B0FE-87D9FDB14C85}"/>
              </a:ext>
            </a:extLst>
          </p:cNvPr>
          <p:cNvSpPr/>
          <p:nvPr/>
        </p:nvSpPr>
        <p:spPr>
          <a:xfrm>
            <a:off x="8041923" y="4610100"/>
            <a:ext cx="1399823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50047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re">
      <a:majorFont>
        <a:latin typeface="KG Lego House"/>
        <a:ea typeface=""/>
        <a:cs typeface=""/>
      </a:majorFont>
      <a:minorFont>
        <a:latin typeface="Merriweat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11700</TotalTime>
  <Words>186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KG Lego House</vt:lpstr>
      <vt:lpstr>Merriweather</vt:lpstr>
      <vt:lpstr>Office Theme</vt:lpstr>
      <vt:lpstr>Data</vt:lpstr>
      <vt:lpstr>Database Options</vt:lpstr>
      <vt:lpstr>When to use which?</vt:lpstr>
      <vt:lpstr>Storage</vt:lpstr>
      <vt:lpstr>Data APIs</vt:lpstr>
      <vt:lpstr>Cosmos DB</vt:lpstr>
      <vt:lpstr>Cosmos DB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Klint</dc:creator>
  <cp:lastModifiedBy>Lars Klint</cp:lastModifiedBy>
  <cp:revision>41</cp:revision>
  <dcterms:created xsi:type="dcterms:W3CDTF">2019-05-16T09:54:47Z</dcterms:created>
  <dcterms:modified xsi:type="dcterms:W3CDTF">2019-06-09T10:32:46Z</dcterms:modified>
</cp:coreProperties>
</file>