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2849"/>
    <a:srgbClr val="269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51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Klint" userId="077c81c9da9264d9" providerId="LiveId" clId="{6FD16D3E-B57F-4CC4-99E3-0BE5457D242E}"/>
    <pc:docChg chg="undo custSel addSld delSld modSld">
      <pc:chgData name="Lars Klint" userId="077c81c9da9264d9" providerId="LiveId" clId="{6FD16D3E-B57F-4CC4-99E3-0BE5457D242E}" dt="2019-05-26T10:18:19.496" v="290" actId="1076"/>
      <pc:docMkLst>
        <pc:docMk/>
      </pc:docMkLst>
      <pc:sldChg chg="addSp delSp modSp add">
        <pc:chgData name="Lars Klint" userId="077c81c9da9264d9" providerId="LiveId" clId="{6FD16D3E-B57F-4CC4-99E3-0BE5457D242E}" dt="2019-05-24T11:41:14.975" v="49" actId="20577"/>
        <pc:sldMkLst>
          <pc:docMk/>
          <pc:sldMk cId="3884525149" sldId="256"/>
        </pc:sldMkLst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2" creationId="{44447A8A-7A60-4789-82AE-03D329EF54D8}"/>
          </ac:spMkLst>
        </pc:spChg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3" creationId="{490B656F-5938-4F3E-8959-A3CC296D9408}"/>
          </ac:spMkLst>
        </pc:spChg>
        <pc:spChg chg="add mod">
          <ac:chgData name="Lars Klint" userId="077c81c9da9264d9" providerId="LiveId" clId="{6FD16D3E-B57F-4CC4-99E3-0BE5457D242E}" dt="2019-05-24T11:41:05.779" v="29" actId="20577"/>
          <ac:spMkLst>
            <pc:docMk/>
            <pc:sldMk cId="3884525149" sldId="256"/>
            <ac:spMk id="4" creationId="{65A3B357-ABA9-40BC-B5AF-640526D957C7}"/>
          </ac:spMkLst>
        </pc:spChg>
        <pc:spChg chg="add mod">
          <ac:chgData name="Lars Klint" userId="077c81c9da9264d9" providerId="LiveId" clId="{6FD16D3E-B57F-4CC4-99E3-0BE5457D242E}" dt="2019-05-24T11:41:14.975" v="49" actId="20577"/>
          <ac:spMkLst>
            <pc:docMk/>
            <pc:sldMk cId="3884525149" sldId="256"/>
            <ac:spMk id="5" creationId="{715F6CA1-E548-4ED3-BCB5-969BFB229FAB}"/>
          </ac:spMkLst>
        </pc:spChg>
      </pc:sldChg>
      <pc:sldMasterChg chg="delSldLayout">
        <pc:chgData name="Lars Klint" userId="077c81c9da9264d9" providerId="LiveId" clId="{6FD16D3E-B57F-4CC4-99E3-0BE5457D242E}" dt="2019-05-24T11:37:40.155" v="12" actId="2696"/>
        <pc:sldMasterMkLst>
          <pc:docMk/>
          <pc:sldMasterMk cId="1498490719" sldId="2147483648"/>
        </pc:sldMasterMkLst>
      </pc:sldMasterChg>
    </pc:docChg>
  </pc:docChgLst>
  <pc:docChgLst>
    <pc:chgData name="Lars Klint" userId="077c81c9da9264d9" providerId="LiveId" clId="{E91B0B31-870A-42E2-8996-34B01DF0C6F8}"/>
    <pc:docChg chg="addSld modSld">
      <pc:chgData name="Lars Klint" userId="077c81c9da9264d9" providerId="LiveId" clId="{E91B0B31-870A-42E2-8996-34B01DF0C6F8}" dt="2019-06-08T06:17:36.743" v="22" actId="20577"/>
      <pc:docMkLst>
        <pc:docMk/>
      </pc:docMkLst>
    </pc:docChg>
  </pc:docChgLst>
  <pc:docChgLst>
    <pc:chgData name="Lars Klint" userId="077c81c9da9264d9" providerId="LiveId" clId="{E66EC201-24C5-457A-9BDE-74E8F5E77030}"/>
    <pc:docChg chg="custSel addSld delSld modSld sldOrd">
      <pc:chgData name="Lars Klint" userId="077c81c9da9264d9" providerId="LiveId" clId="{E66EC201-24C5-457A-9BDE-74E8F5E77030}" dt="2019-06-15T06:50:47.559" v="453" actId="1076"/>
      <pc:docMkLst>
        <pc:docMk/>
      </pc:docMkLst>
      <pc:sldChg chg="modSp">
        <pc:chgData name="Lars Klint" userId="077c81c9da9264d9" providerId="LiveId" clId="{E66EC201-24C5-457A-9BDE-74E8F5E77030}" dt="2019-06-09T10:38:59.067" v="64" actId="20577"/>
        <pc:sldMkLst>
          <pc:docMk/>
          <pc:sldMk cId="3884525149" sldId="256"/>
        </pc:sldMkLst>
        <pc:spChg chg="mod">
          <ac:chgData name="Lars Klint" userId="077c81c9da9264d9" providerId="LiveId" clId="{E66EC201-24C5-457A-9BDE-74E8F5E77030}" dt="2019-06-09T10:38:31.678" v="19" actId="20577"/>
          <ac:spMkLst>
            <pc:docMk/>
            <pc:sldMk cId="3884525149" sldId="256"/>
            <ac:spMk id="4" creationId="{65A3B357-ABA9-40BC-B5AF-640526D957C7}"/>
          </ac:spMkLst>
        </pc:spChg>
        <pc:spChg chg="mod">
          <ac:chgData name="Lars Klint" userId="077c81c9da9264d9" providerId="LiveId" clId="{E66EC201-24C5-457A-9BDE-74E8F5E77030}" dt="2019-06-09T10:38:59.067" v="64" actId="20577"/>
          <ac:spMkLst>
            <pc:docMk/>
            <pc:sldMk cId="3884525149" sldId="256"/>
            <ac:spMk id="5" creationId="{715F6CA1-E548-4ED3-BCB5-969BFB229FAB}"/>
          </ac:spMkLst>
        </pc:spChg>
      </pc:sldChg>
      <pc:sldChg chg="addSp delSp modSp add modAnim modNotesTx">
        <pc:chgData name="Lars Klint" userId="077c81c9da9264d9" providerId="LiveId" clId="{E66EC201-24C5-457A-9BDE-74E8F5E77030}" dt="2019-06-09T11:05:54.517" v="203" actId="20577"/>
        <pc:sldMkLst>
          <pc:docMk/>
          <pc:sldMk cId="1218307040" sldId="257"/>
        </pc:sldMkLst>
        <pc:spChg chg="del">
          <ac:chgData name="Lars Klint" userId="077c81c9da9264d9" providerId="LiveId" clId="{E66EC201-24C5-457A-9BDE-74E8F5E77030}" dt="2019-06-09T10:39:10.701" v="66"/>
          <ac:spMkLst>
            <pc:docMk/>
            <pc:sldMk cId="1218307040" sldId="257"/>
            <ac:spMk id="2" creationId="{D82F4D15-09BA-4778-85D0-DFCFBE2A4E7B}"/>
          </ac:spMkLst>
        </pc:spChg>
        <pc:spChg chg="del">
          <ac:chgData name="Lars Klint" userId="077c81c9da9264d9" providerId="LiveId" clId="{E66EC201-24C5-457A-9BDE-74E8F5E77030}" dt="2019-06-09T10:39:10.701" v="66"/>
          <ac:spMkLst>
            <pc:docMk/>
            <pc:sldMk cId="1218307040" sldId="257"/>
            <ac:spMk id="3" creationId="{834A65DA-69B1-4E4C-99E6-72B4EA255AAF}"/>
          </ac:spMkLst>
        </pc:spChg>
        <pc:spChg chg="add mod">
          <ac:chgData name="Lars Klint" userId="077c81c9da9264d9" providerId="LiveId" clId="{E66EC201-24C5-457A-9BDE-74E8F5E77030}" dt="2019-06-09T10:47:31.952" v="76" actId="20577"/>
          <ac:spMkLst>
            <pc:docMk/>
            <pc:sldMk cId="1218307040" sldId="257"/>
            <ac:spMk id="4" creationId="{FD2EC977-E01E-4359-AA5D-B615FF66107C}"/>
          </ac:spMkLst>
        </pc:spChg>
        <pc:spChg chg="add mod">
          <ac:chgData name="Lars Klint" userId="077c81c9da9264d9" providerId="LiveId" clId="{E66EC201-24C5-457A-9BDE-74E8F5E77030}" dt="2019-06-09T10:50:53.543" v="100" actId="1076"/>
          <ac:spMkLst>
            <pc:docMk/>
            <pc:sldMk cId="1218307040" sldId="257"/>
            <ac:spMk id="5" creationId="{695A28E7-5B27-46C6-9CC0-1D27FE3C2BF2}"/>
          </ac:spMkLst>
        </pc:spChg>
        <pc:spChg chg="add mod">
          <ac:chgData name="Lars Klint" userId="077c81c9da9264d9" providerId="LiveId" clId="{E66EC201-24C5-457A-9BDE-74E8F5E77030}" dt="2019-06-09T10:51:24.660" v="133" actId="1076"/>
          <ac:spMkLst>
            <pc:docMk/>
            <pc:sldMk cId="1218307040" sldId="257"/>
            <ac:spMk id="6" creationId="{38AD328D-7306-4B21-BB86-25111C1E8096}"/>
          </ac:spMkLst>
        </pc:spChg>
      </pc:sldChg>
      <pc:sldChg chg="addSp modSp add">
        <pc:chgData name="Lars Klint" userId="077c81c9da9264d9" providerId="LiveId" clId="{E66EC201-24C5-457A-9BDE-74E8F5E77030}" dt="2019-06-09T11:22:05.195" v="296" actId="1076"/>
        <pc:sldMkLst>
          <pc:docMk/>
          <pc:sldMk cId="1045985177" sldId="259"/>
        </pc:sldMkLst>
        <pc:spChg chg="mod">
          <ac:chgData name="Lars Klint" userId="077c81c9da9264d9" providerId="LiveId" clId="{E66EC201-24C5-457A-9BDE-74E8F5E77030}" dt="2019-06-09T11:21:53.330" v="293" actId="20577"/>
          <ac:spMkLst>
            <pc:docMk/>
            <pc:sldMk cId="1045985177" sldId="259"/>
            <ac:spMk id="2" creationId="{4D51A4B1-EDB5-46CA-B64F-6763DA7A3F37}"/>
          </ac:spMkLst>
        </pc:spChg>
        <pc:picChg chg="add mod">
          <ac:chgData name="Lars Klint" userId="077c81c9da9264d9" providerId="LiveId" clId="{E66EC201-24C5-457A-9BDE-74E8F5E77030}" dt="2019-06-09T11:22:05.195" v="296" actId="1076"/>
          <ac:picMkLst>
            <pc:docMk/>
            <pc:sldMk cId="1045985177" sldId="259"/>
            <ac:picMk id="1026" creationId="{8650B8B9-1B10-4D3A-B02D-265069261D95}"/>
          </ac:picMkLst>
        </pc:picChg>
      </pc:sldChg>
      <pc:sldChg chg="addSp modSp add">
        <pc:chgData name="Lars Klint" userId="077c81c9da9264d9" providerId="LiveId" clId="{E66EC201-24C5-457A-9BDE-74E8F5E77030}" dt="2019-06-09T11:28:37.847" v="340" actId="20577"/>
        <pc:sldMkLst>
          <pc:docMk/>
          <pc:sldMk cId="3699368237" sldId="260"/>
        </pc:sldMkLst>
        <pc:spChg chg="mod">
          <ac:chgData name="Lars Klint" userId="077c81c9da9264d9" providerId="LiveId" clId="{E66EC201-24C5-457A-9BDE-74E8F5E77030}" dt="2019-06-09T11:28:37.847" v="340" actId="20577"/>
          <ac:spMkLst>
            <pc:docMk/>
            <pc:sldMk cId="3699368237" sldId="260"/>
            <ac:spMk id="2" creationId="{8A94B04C-BDAF-481C-AEDB-3A2FBCA978B8}"/>
          </ac:spMkLst>
        </pc:spChg>
        <pc:picChg chg="add mod">
          <ac:chgData name="Lars Klint" userId="077c81c9da9264d9" providerId="LiveId" clId="{E66EC201-24C5-457A-9BDE-74E8F5E77030}" dt="2019-06-09T11:26:42.535" v="325" actId="1076"/>
          <ac:picMkLst>
            <pc:docMk/>
            <pc:sldMk cId="3699368237" sldId="260"/>
            <ac:picMk id="2050" creationId="{1FC3618C-A2F1-4457-A0FF-07F960B5D046}"/>
          </ac:picMkLst>
        </pc:picChg>
      </pc:sldChg>
      <pc:sldChg chg="addSp modSp add modAnim modNotesTx">
        <pc:chgData name="Lars Klint" userId="077c81c9da9264d9" providerId="LiveId" clId="{E66EC201-24C5-457A-9BDE-74E8F5E77030}" dt="2019-06-09T11:48:48.077" v="441" actId="20577"/>
        <pc:sldMkLst>
          <pc:docMk/>
          <pc:sldMk cId="1151553601" sldId="261"/>
        </pc:sldMkLst>
        <pc:spChg chg="mod">
          <ac:chgData name="Lars Klint" userId="077c81c9da9264d9" providerId="LiveId" clId="{E66EC201-24C5-457A-9BDE-74E8F5E77030}" dt="2019-06-09T11:37:44.387" v="351" actId="20577"/>
          <ac:spMkLst>
            <pc:docMk/>
            <pc:sldMk cId="1151553601" sldId="261"/>
            <ac:spMk id="2" creationId="{31FE220D-55DE-46FB-B57B-64B41E738637}"/>
          </ac:spMkLst>
        </pc:spChg>
        <pc:picChg chg="add mod">
          <ac:chgData name="Lars Klint" userId="077c81c9da9264d9" providerId="LiveId" clId="{E66EC201-24C5-457A-9BDE-74E8F5E77030}" dt="2019-06-09T11:45:03.545" v="395" actId="1076"/>
          <ac:picMkLst>
            <pc:docMk/>
            <pc:sldMk cId="1151553601" sldId="261"/>
            <ac:picMk id="3" creationId="{FD95B87E-B0AC-4092-95D9-9D5E6FE9E369}"/>
          </ac:picMkLst>
        </pc:picChg>
        <pc:picChg chg="add mod">
          <ac:chgData name="Lars Klint" userId="077c81c9da9264d9" providerId="LiveId" clId="{E66EC201-24C5-457A-9BDE-74E8F5E77030}" dt="2019-06-09T11:45:03.545" v="395" actId="1076"/>
          <ac:picMkLst>
            <pc:docMk/>
            <pc:sldMk cId="1151553601" sldId="261"/>
            <ac:picMk id="4" creationId="{93132F1D-7F54-46A6-B721-3D4228E2191D}"/>
          </ac:picMkLst>
        </pc:picChg>
        <pc:picChg chg="add mod">
          <ac:chgData name="Lars Klint" userId="077c81c9da9264d9" providerId="LiveId" clId="{E66EC201-24C5-457A-9BDE-74E8F5E77030}" dt="2019-06-09T11:45:03.545" v="395" actId="1076"/>
          <ac:picMkLst>
            <pc:docMk/>
            <pc:sldMk cId="1151553601" sldId="261"/>
            <ac:picMk id="3074" creationId="{ABDCB8FB-0EA6-46A0-97CD-91DDFFB15651}"/>
          </ac:picMkLst>
        </pc:picChg>
        <pc:picChg chg="add mod">
          <ac:chgData name="Lars Klint" userId="077c81c9da9264d9" providerId="LiveId" clId="{E66EC201-24C5-457A-9BDE-74E8F5E77030}" dt="2019-06-09T11:45:03.545" v="395" actId="1076"/>
          <ac:picMkLst>
            <pc:docMk/>
            <pc:sldMk cId="1151553601" sldId="261"/>
            <ac:picMk id="3076" creationId="{EF85BB03-ED3A-4B4F-82BD-7B84148D37DF}"/>
          </ac:picMkLst>
        </pc:picChg>
      </pc:sldChg>
      <pc:sldChg chg="addSp modSp add">
        <pc:chgData name="Lars Klint" userId="077c81c9da9264d9" providerId="LiveId" clId="{E66EC201-24C5-457A-9BDE-74E8F5E77030}" dt="2019-06-15T06:50:47.559" v="453" actId="1076"/>
        <pc:sldMkLst>
          <pc:docMk/>
          <pc:sldMk cId="1978581514" sldId="262"/>
        </pc:sldMkLst>
        <pc:spChg chg="mod">
          <ac:chgData name="Lars Klint" userId="077c81c9da9264d9" providerId="LiveId" clId="{E66EC201-24C5-457A-9BDE-74E8F5E77030}" dt="2019-06-15T06:50:04.618" v="451" actId="20577"/>
          <ac:spMkLst>
            <pc:docMk/>
            <pc:sldMk cId="1978581514" sldId="262"/>
            <ac:spMk id="2" creationId="{9665279B-7BDD-4C36-A3F0-658F74F8583B}"/>
          </ac:spMkLst>
        </pc:spChg>
        <pc:picChg chg="add mod">
          <ac:chgData name="Lars Klint" userId="077c81c9da9264d9" providerId="LiveId" clId="{E66EC201-24C5-457A-9BDE-74E8F5E77030}" dt="2019-06-15T06:50:47.559" v="453" actId="1076"/>
          <ac:picMkLst>
            <pc:docMk/>
            <pc:sldMk cId="1978581514" sldId="262"/>
            <ac:picMk id="3" creationId="{C1FD010C-044F-4A06-97D2-00AC9ECAB667}"/>
          </ac:picMkLst>
        </pc:picChg>
      </pc:sldChg>
    </pc:docChg>
  </pc:docChgLst>
  <pc:docChgLst>
    <pc:chgData name="Lars Klint" userId="077c81c9da9264d9" providerId="LiveId" clId="{12590CE3-455A-40B1-BE52-167B30265732}"/>
    <pc:docChg chg="undo custSel addSld delSld modSld sldOrd modMainMaster">
      <pc:chgData name="Lars Klint" userId="077c81c9da9264d9" providerId="LiveId" clId="{12590CE3-455A-40B1-BE52-167B30265732}" dt="2019-05-24T11:30:25.259" v="766" actId="20577"/>
      <pc:docMkLst>
        <pc:docMk/>
      </pc:docMkLst>
      <pc:sldMasterChg chg="addSp delSp modSp setBg modSldLayout">
        <pc:chgData name="Lars Klint" userId="077c81c9da9264d9" providerId="LiveId" clId="{12590CE3-455A-40B1-BE52-167B30265732}" dt="2019-05-20T11:31:37.465" v="172" actId="478"/>
        <pc:sldMasterMkLst>
          <pc:docMk/>
          <pc:sldMasterMk cId="1498490719" sldId="2147483648"/>
        </pc:sldMasterMkLst>
        <pc:picChg chg="add mod">
          <ac:chgData name="Lars Klint" userId="077c81c9da9264d9" providerId="LiveId" clId="{12590CE3-455A-40B1-BE52-167B30265732}" dt="2019-05-16T09:55:11.591" v="2" actId="1076"/>
          <ac:picMkLst>
            <pc:docMk/>
            <pc:sldMasterMk cId="1498490719" sldId="2147483648"/>
            <ac:picMk id="1026" creationId="{25FC8037-CCA9-4CF9-9D2F-C93886E7A429}"/>
          </ac:picMkLst>
        </pc:picChg>
        <pc:picChg chg="add del mod">
          <ac:chgData name="Lars Klint" userId="077c81c9da9264d9" providerId="LiveId" clId="{12590CE3-455A-40B1-BE52-167B30265732}" dt="2019-05-16T10:00:53.186" v="17" actId="478"/>
          <ac:picMkLst>
            <pc:docMk/>
            <pc:sldMasterMk cId="1498490719" sldId="2147483648"/>
            <ac:picMk id="1028" creationId="{9013E4AD-2C3B-4BB3-BC03-80B71D8E6861}"/>
          </ac:picMkLst>
        </pc:picChg>
        <pc:picChg chg="add del">
          <ac:chgData name="Lars Klint" userId="077c81c9da9264d9" providerId="LiveId" clId="{12590CE3-455A-40B1-BE52-167B30265732}" dt="2019-05-16T10:00:30.988" v="15" actId="478"/>
          <ac:picMkLst>
            <pc:docMk/>
            <pc:sldMasterMk cId="1498490719" sldId="2147483648"/>
            <ac:picMk id="1030" creationId="{94894BDC-BD8E-4F52-873E-7421CC456DA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C239-C898-430F-9CC1-3980D4E62E5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6EFF8-599A-459C-934C-F620364D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runtime, most cloud providers offer a similar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C#, Java, F# and JavaScript</a:t>
            </a:r>
          </a:p>
          <a:p>
            <a:endParaRPr lang="en-US" dirty="0"/>
          </a:p>
          <a:p>
            <a:r>
              <a:rPr lang="en-US" dirty="0"/>
              <a:t>And more experimental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78-E714-490C-8B87-BF3159C3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86D8-93A3-4B7E-9F95-24A574A4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8DD4-3EE3-4D43-ABE7-3A3C9B83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48C9-3AFC-4B52-B5AB-E912B881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C00A-5D1D-435A-BC07-004566D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1046-3357-481A-BD88-04E15538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87E8-CF95-4029-84CB-D30A040AF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36F-C11B-4E48-AC2E-D9B6C81E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591A-3423-4439-A343-EF6D4AD0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D345-3F19-46D0-98DE-A62841B2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E8DC3-C74C-41DC-933D-8383CEF29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1DA2D-C016-4A1F-AD02-7446BF05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92A3-68B5-4A96-A2A0-07BC7D8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2E78-910E-4EBF-B55C-D72D06FD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ED11-38EC-4C9F-9FF5-C6D664A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A65-F209-4E08-9B07-22843B73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8B0-3FE4-4B73-BC99-87BC9C67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1040-8B7F-43E2-98DD-406BE7B3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5CE4-4069-41C3-A3E5-77157D8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DD4A-D6BB-49C0-A811-473BE153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3652-2636-40BB-A1D1-B10969DB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34246-F8BC-48B5-A3A2-C8B06A53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15F2-B05C-48AB-B53C-6700C07D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2BCE-31A7-41BA-8598-EE227C53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6324-C79E-45D1-95A8-9B1255BB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8925-1BC6-4810-BB4D-458C9901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94BA-7B75-45D5-89B5-1CD2536C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9CD29-EECE-4930-94AF-A0EA106CD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0DBA1-4F08-43FC-A7BD-F65E5D4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E6EC-C8A3-45DC-A2F6-5296F83F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EADA-FDFA-488E-8F9A-906C9A43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199A-02EB-444B-B4AB-4179601D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0239-D25D-40FC-AF24-D1D1774C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C446-97D9-452F-8BF4-2625D636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94165-FB78-435B-BE48-C9B7BBF52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F2F17-BA45-4A03-8760-8A6BE84D7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B2157-B719-4920-BA88-72B833CA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BBFB-C457-4CA0-A00F-C19A316F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BF675-D64D-4BFA-BED5-63B1F0B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CD8-7899-41C7-AE2C-DA73F718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C9C7-8380-4667-9CDB-D49CB9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FEDA1-C8D2-4210-B9B2-254F2BA6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2398-08B6-4C68-B8D9-077FF69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4B628-898D-4429-99CC-8511FA5A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6D26D-E877-4F32-908F-7ED7CAD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3DE2-C7A5-446C-AEAB-2B8B70DC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5CD-89BE-495E-8093-5634A0CA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1F32-D293-4F09-9F9C-A8C630F7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D455-C63B-427B-B226-BF049907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45CE-1F5C-4D8E-99A2-042AFD6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30DB-8900-4D9B-B74B-5B345411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98518-A0E1-41E3-834D-51CD27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5F4-71CB-4476-97B9-E0554844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F537-125D-438E-9225-0603B6A69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574D4-0752-4CC6-ADCE-28FBCEEF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90E3-503D-4D3B-8C35-8DF3AA0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0DF2-CEED-401B-A33A-AAE4131B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DD9C-46A8-425C-917A-E9279738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690C4"/>
            </a:gs>
            <a:gs pos="100000">
              <a:srgbClr val="0B284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98210-E181-40E9-86A2-4C2877BC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DC0C-22DB-45B7-A57F-CEEFE3C4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A6B7-2DC1-4864-93FC-B97092099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2FB5-9BD6-49FE-8427-B5FBDA0982B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1E1D-1977-4736-A9AE-9E53D0E3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3D29-9E1B-4F99-8432-F2EE71094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azure raccoon">
            <a:extLst>
              <a:ext uri="{FF2B5EF4-FFF2-40B4-BE49-F238E27FC236}">
                <a16:creationId xmlns:a16="http://schemas.microsoft.com/office/drawing/2014/main" id="{25FC8037-CCA9-4CF9-9D2F-C93886E7A4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82" y="5618651"/>
            <a:ext cx="1229836" cy="11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4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3B357-ABA9-40BC-B5AF-640526D95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F6CA1-E548-4ED3-BCB5-969BFB229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Serverless (it’s someone else’s server)</a:t>
            </a:r>
          </a:p>
        </p:txBody>
      </p:sp>
    </p:spTree>
    <p:extLst>
      <p:ext uri="{BB962C8B-B14F-4D97-AF65-F5344CB8AC3E}">
        <p14:creationId xmlns:p14="http://schemas.microsoft.com/office/powerpoint/2010/main" val="38845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2EC977-E01E-4359-AA5D-B615FF66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A28E7-5B27-46C6-9CC0-1D27FE3C2BF2}"/>
              </a:ext>
            </a:extLst>
          </p:cNvPr>
          <p:cNvSpPr txBox="1"/>
          <p:nvPr/>
        </p:nvSpPr>
        <p:spPr>
          <a:xfrm>
            <a:off x="3938197" y="1806222"/>
            <a:ext cx="43156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>
                <a:solidFill>
                  <a:schemeClr val="bg1"/>
                </a:solidFill>
              </a:rPr>
              <a:t>FaaS</a:t>
            </a:r>
            <a:endParaRPr lang="en-US" sz="13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D328D-7306-4B21-BB86-25111C1E8096}"/>
              </a:ext>
            </a:extLst>
          </p:cNvPr>
          <p:cNvSpPr txBox="1"/>
          <p:nvPr/>
        </p:nvSpPr>
        <p:spPr>
          <a:xfrm>
            <a:off x="3149599" y="3760603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Function as a Service</a:t>
            </a:r>
          </a:p>
        </p:txBody>
      </p:sp>
    </p:spTree>
    <p:extLst>
      <p:ext uri="{BB962C8B-B14F-4D97-AF65-F5344CB8AC3E}">
        <p14:creationId xmlns:p14="http://schemas.microsoft.com/office/powerpoint/2010/main" val="12183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220D-55DE-46FB-B57B-64B41E73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FD95B87E-B0AC-4092-95D9-9D5E6FE9E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5717"/>
            <a:ext cx="6334990" cy="22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elated image">
            <a:extLst>
              <a:ext uri="{FF2B5EF4-FFF2-40B4-BE49-F238E27FC236}">
                <a16:creationId xmlns:a16="http://schemas.microsoft.com/office/drawing/2014/main" id="{93132F1D-7F54-46A6-B721-3D4228E2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057" y="1027906"/>
            <a:ext cx="1554755" cy="28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f# logo">
            <a:extLst>
              <a:ext uri="{FF2B5EF4-FFF2-40B4-BE49-F238E27FC236}">
                <a16:creationId xmlns:a16="http://schemas.microsoft.com/office/drawing/2014/main" id="{ABDCB8FB-0EA6-46A0-97CD-91DDFFB1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39" y="4281093"/>
            <a:ext cx="2559756" cy="255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javascript logo">
            <a:extLst>
              <a:ext uri="{FF2B5EF4-FFF2-40B4-BE49-F238E27FC236}">
                <a16:creationId xmlns:a16="http://schemas.microsoft.com/office/drawing/2014/main" id="{EF85BB03-ED3A-4B4F-82BD-7B84148D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99" y="4281093"/>
            <a:ext cx="2102774" cy="210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B04C-BDAF-481C-AEDB-3A2FBCA9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Options</a:t>
            </a:r>
          </a:p>
        </p:txBody>
      </p:sp>
      <p:pic>
        <p:nvPicPr>
          <p:cNvPr id="2050" name="Picture 2" descr="https://azurecomcdn.azureedge.net/cvt-8d02a76c5dc8bd27bdce35787f07f7da1389065ea027139545685f01fedc9d8c/images/page/services/functions/value-prop-4.png">
            <a:extLst>
              <a:ext uri="{FF2B5EF4-FFF2-40B4-BE49-F238E27FC236}">
                <a16:creationId xmlns:a16="http://schemas.microsoft.com/office/drawing/2014/main" id="{1FC3618C-A2F1-4457-A0FF-07F960B5D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9" y="1814512"/>
            <a:ext cx="9074702" cy="419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6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A4B1-EDB5-46CA-B64F-6763DA7A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pic>
        <p:nvPicPr>
          <p:cNvPr id="1026" name="Picture 2" descr="https://azurecomcdn.azureedge.net/cvt-8d02a76c5dc8bd27bdce35787f07f7da1389065ea027139545685f01fedc9d8c/images/page/services/functions/value-prop-2.png">
            <a:extLst>
              <a:ext uri="{FF2B5EF4-FFF2-40B4-BE49-F238E27FC236}">
                <a16:creationId xmlns:a16="http://schemas.microsoft.com/office/drawing/2014/main" id="{8650B8B9-1B10-4D3A-B02D-26506926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44" y="1555221"/>
            <a:ext cx="8878711" cy="503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98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79B-7BDD-4C36-A3F0-658F74F8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D010C-044F-4A06-97D2-00AC9ECA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70" y="1690688"/>
            <a:ext cx="8603726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8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zure">
      <a:majorFont>
        <a:latin typeface="KG Lego House"/>
        <a:ea typeface=""/>
        <a:cs typeface=""/>
      </a:majorFont>
      <a:minorFont>
        <a:latin typeface="Merriweath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11796</TotalTime>
  <Words>47</Words>
  <Application>Microsoft Office PowerPoint</Application>
  <PresentationFormat>Widescreen</PresentationFormat>
  <Paragraphs>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KG Lego House</vt:lpstr>
      <vt:lpstr>Merriweather</vt:lpstr>
      <vt:lpstr>Office Theme</vt:lpstr>
      <vt:lpstr>Azure Functions</vt:lpstr>
      <vt:lpstr>Serverless</vt:lpstr>
      <vt:lpstr>Languages</vt:lpstr>
      <vt:lpstr>Hosting Options</vt:lpstr>
      <vt:lpstr>Scenarios</vt:lpstr>
      <vt:lpstr>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Klint</dc:creator>
  <cp:lastModifiedBy>Lars Klint</cp:lastModifiedBy>
  <cp:revision>41</cp:revision>
  <dcterms:created xsi:type="dcterms:W3CDTF">2019-05-16T09:54:47Z</dcterms:created>
  <dcterms:modified xsi:type="dcterms:W3CDTF">2019-06-15T06:50:53Z</dcterms:modified>
</cp:coreProperties>
</file>