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59" r:id="rId5"/>
    <p:sldId id="261" r:id="rId6"/>
    <p:sldId id="266" r:id="rId7"/>
    <p:sldId id="286" r:id="rId8"/>
    <p:sldId id="287" r:id="rId9"/>
    <p:sldId id="279" r:id="rId10"/>
    <p:sldId id="280" r:id="rId11"/>
    <p:sldId id="292" r:id="rId12"/>
    <p:sldId id="281" r:id="rId13"/>
    <p:sldId id="282" r:id="rId14"/>
    <p:sldId id="283" r:id="rId15"/>
    <p:sldId id="284" r:id="rId16"/>
    <p:sldId id="288" r:id="rId17"/>
    <p:sldId id="289" r:id="rId18"/>
    <p:sldId id="263" r:id="rId19"/>
    <p:sldId id="277" r:id="rId20"/>
    <p:sldId id="278" r:id="rId21"/>
    <p:sldId id="264" r:id="rId22"/>
    <p:sldId id="275" r:id="rId23"/>
    <p:sldId id="276" r:id="rId24"/>
    <p:sldId id="290" r:id="rId25"/>
    <p:sldId id="265" r:id="rId26"/>
    <p:sldId id="267" r:id="rId27"/>
    <p:sldId id="269" r:id="rId28"/>
    <p:sldId id="274" r:id="rId29"/>
    <p:sldId id="273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91" d="100"/>
          <a:sy n="91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loh/USArray" TargetMode="External"/><Relationship Id="rId4" Type="http://schemas.openxmlformats.org/officeDocument/2006/relationships/hyperlink" Target="https://github.com/pysmo/aimbat-docs/wiki/Introduction-to-Githu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hq/es_course/content/201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17773"/>
            <a:ext cx="65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http://lukeplant.me.uk/blog/posts/docs-or-it-doesnt-exist/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John West. The Lazy Programmer. </a:t>
            </a:r>
            <a:r>
              <a:rPr lang="en-US" dirty="0" err="1" smtClean="0"/>
              <a:t>EarthScope</a:t>
            </a:r>
            <a:r>
              <a:rPr lang="en-US" dirty="0" smtClean="0"/>
              <a:t> US Array. August 16, 2011 </a:t>
            </a:r>
          </a:p>
          <a:p>
            <a:pPr lvl="1"/>
            <a:r>
              <a:rPr lang="fr-FR" dirty="0">
                <a:hlinkClick r:id="rId2"/>
              </a:rPr>
              <a:t>http://www.iris.edu/hq/es_course/content/2011.</a:t>
            </a:r>
            <a:r>
              <a:rPr lang="fr-FR" dirty="0" smtClean="0">
                <a:hlinkClick r:id="rId2"/>
              </a:rPr>
              <a:t>html</a:t>
            </a:r>
            <a:endParaRPr lang="fr-FR" dirty="0" smtClean="0"/>
          </a:p>
          <a:p>
            <a:r>
              <a:rPr lang="fr-FR" dirty="0" smtClean="0"/>
              <a:t>Lay </a:t>
            </a:r>
            <a:r>
              <a:rPr lang="fr-FR" dirty="0" err="1" smtClean="0"/>
              <a:t>Kuan</a:t>
            </a:r>
            <a:r>
              <a:rPr lang="fr-FR" dirty="0" smtClean="0"/>
              <a:t> Loh. </a:t>
            </a:r>
            <a:r>
              <a:rPr lang="fr-FR" dirty="0" err="1" smtClean="0"/>
              <a:t>Demo</a:t>
            </a:r>
            <a:r>
              <a:rPr lang="fr-FR" dirty="0" smtClean="0"/>
              <a:t> code + </a:t>
            </a:r>
            <a:r>
              <a:rPr lang="fr-FR" dirty="0" err="1" smtClean="0"/>
              <a:t>Slides</a:t>
            </a:r>
            <a:r>
              <a:rPr lang="fr-FR" dirty="0" smtClean="0"/>
              <a:t> for session.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://github.com/lkloh/</a:t>
            </a:r>
            <a:r>
              <a:rPr lang="en-US" dirty="0" smtClean="0">
                <a:hlinkClick r:id="rId3"/>
              </a:rPr>
              <a:t>USArray</a:t>
            </a:r>
            <a:endParaRPr lang="en-US" dirty="0" smtClean="0"/>
          </a:p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Loh. Introduction to </a:t>
            </a:r>
            <a:r>
              <a:rPr lang="en-US" dirty="0" err="1" smtClean="0"/>
              <a:t>Github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https://github.com/pysmo/aimbat-docs/wiki/Introduction-to-</a:t>
            </a:r>
            <a:r>
              <a:rPr lang="en-US" dirty="0" smtClean="0">
                <a:hlinkClick r:id="rId4"/>
              </a:rPr>
              <a:t>Github</a:t>
            </a:r>
            <a:r>
              <a:rPr lang="en-US" dirty="0" smtClean="0"/>
              <a:t> </a:t>
            </a:r>
            <a:endParaRPr lang="en-US" dirty="0"/>
          </a:p>
          <a:p>
            <a:r>
              <a:rPr lang="fr-FR" dirty="0" smtClean="0"/>
              <a:t>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1316</Words>
  <Application>Microsoft Macintosh PowerPoint</Application>
  <PresentationFormat>On-screen Show (4:3)</PresentationFormat>
  <Paragraphs>259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Good Coding Practices</vt:lpstr>
      <vt:lpstr>Contents</vt:lpstr>
      <vt:lpstr>Where I’m coming from</vt:lpstr>
      <vt:lpstr>Takeaway points</vt:lpstr>
      <vt:lpstr>PowerPoint Presentation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Contents</vt:lpstr>
      <vt:lpstr>What if you hit a problem?</vt:lpstr>
      <vt:lpstr>Do not reinvent the wheel </vt:lpstr>
      <vt:lpstr>Contents</vt:lpstr>
      <vt:lpstr>When to develop your own tool</vt:lpstr>
      <vt:lpstr>Things to keep in mind</vt:lpstr>
      <vt:lpstr>Why Unit Testing</vt:lpstr>
      <vt:lpstr>Contents</vt:lpstr>
      <vt:lpstr>PowerPoint Presentation</vt:lpstr>
      <vt:lpstr>Github</vt:lpstr>
      <vt:lpstr>Demo </vt:lpstr>
      <vt:lpstr>Hard drives</vt:lpstr>
      <vt:lpstr>References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113</cp:revision>
  <dcterms:created xsi:type="dcterms:W3CDTF">2014-07-10T21:10:45Z</dcterms:created>
  <dcterms:modified xsi:type="dcterms:W3CDTF">2014-07-15T02:34:57Z</dcterms:modified>
</cp:coreProperties>
</file>