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61" r:id="rId5"/>
    <p:sldId id="265" r:id="rId6"/>
    <p:sldId id="262" r:id="rId7"/>
    <p:sldId id="257" r:id="rId8"/>
    <p:sldId id="258" r:id="rId9"/>
    <p:sldId id="264" r:id="rId10"/>
    <p:sldId id="26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F22-7E07-4B46-95AE-FB6A415E8F1F}" type="datetimeFigureOut">
              <a:rPr lang="en-US" smtClean="0"/>
              <a:t>7/14/14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662A-D2F0-8145-A397-7E89ADEC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bspy/obspy/wik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bspy/obspy/wiki/Installation-on-Mac-OS-X-using-Macpor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kloh/USArray/blob/master/InstallingCommonPrograms/usarray_example.s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ris.edu/dms/nodes/dmc/forms/sac/" TargetMode="External"/><Relationship Id="rId3" Type="http://schemas.openxmlformats.org/officeDocument/2006/relationships/hyperlink" Target="http://www.iris.edu/files/sac-manual/manual/tutorial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e.enthought.com/downloads/" TargetMode="External"/><Relationship Id="rId3" Type="http://schemas.openxmlformats.org/officeDocument/2006/relationships/hyperlink" Target="http://aimbat.readthedocs.org/en/latest/docfiles/install_dependenci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Common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 </a:t>
            </a:r>
            <a:r>
              <a:rPr lang="en-US" dirty="0" err="1" smtClean="0"/>
              <a:t>Kuan</a:t>
            </a:r>
            <a:r>
              <a:rPr lang="en-US" dirty="0" smtClean="0"/>
              <a:t> Loh</a:t>
            </a:r>
          </a:p>
          <a:p>
            <a:r>
              <a:rPr lang="en-US" dirty="0" smtClean="0"/>
              <a:t>Suzan van der Lee</a:t>
            </a:r>
          </a:p>
          <a:p>
            <a:r>
              <a:rPr lang="en-US" dirty="0" smtClean="0"/>
              <a:t>August 3,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library made for processing seismic data</a:t>
            </a:r>
          </a:p>
          <a:p>
            <a:r>
              <a:rPr lang="en-US" dirty="0" smtClean="0"/>
              <a:t>Very useful if you ever need to develop code for seismology research </a:t>
            </a:r>
          </a:p>
          <a:p>
            <a:r>
              <a:rPr lang="en-US" dirty="0">
                <a:hlinkClick r:id="rId2"/>
              </a:rPr>
              <a:t>https://github.com/obspy/obspy/</a:t>
            </a:r>
            <a:r>
              <a:rPr lang="en-US" dirty="0" smtClean="0">
                <a:hlinkClick r:id="rId2"/>
              </a:rPr>
              <a:t>wiki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7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Macports</a:t>
            </a:r>
            <a:r>
              <a:rPr lang="en-US" dirty="0" smtClean="0"/>
              <a:t> seems the best way: </a:t>
            </a:r>
          </a:p>
          <a:p>
            <a:pPr lvl="1"/>
            <a:r>
              <a:rPr lang="en-US" dirty="0">
                <a:hlinkClick r:id="rId2"/>
              </a:rPr>
              <a:t>https://github.com/obspy/obspy/wiki/Installation-on-Mac-OS-X-using-</a:t>
            </a:r>
            <a:r>
              <a:rPr lang="en-US" dirty="0" smtClean="0">
                <a:hlinkClick r:id="rId2"/>
              </a:rPr>
              <a:t>Macports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9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Uninstalling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Configuring the UNIX system</a:t>
            </a:r>
          </a:p>
          <a:p>
            <a:r>
              <a:rPr lang="en-US" dirty="0" smtClean="0"/>
              <a:t>Seismic Analysis Code (SAC)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SAC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Python</a:t>
            </a:r>
          </a:p>
          <a:p>
            <a:r>
              <a:rPr lang="en-US" dirty="0" err="1" smtClean="0"/>
              <a:t>Obspy</a:t>
            </a:r>
            <a:endParaRPr lang="en-US" dirty="0" smtClean="0"/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Obspy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70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the program exists first</a:t>
            </a: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hich &lt;name-of-program&gt;</a:t>
            </a:r>
          </a:p>
          <a:p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rm</a:t>
            </a:r>
            <a:r>
              <a:rPr lang="en-US" b="1" dirty="0" smtClean="0"/>
              <a:t> &lt;path-to-program&gt;</a:t>
            </a:r>
          </a:p>
          <a:p>
            <a:r>
              <a:rPr lang="en-US" dirty="0" smtClean="0"/>
              <a:t>Repeat until </a:t>
            </a:r>
            <a:r>
              <a:rPr lang="en-US" b="1" dirty="0" smtClean="0"/>
              <a:t>which &lt;name-of-program&gt; </a:t>
            </a:r>
            <a:r>
              <a:rPr lang="en-US" dirty="0" smtClean="0"/>
              <a:t>shows up nothing in terminal</a:t>
            </a:r>
          </a:p>
          <a:p>
            <a:r>
              <a:rPr lang="en-US" dirty="0" smtClean="0"/>
              <a:t>Delete path to scripts in bash file, if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UNIX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shells read the .</a:t>
            </a:r>
            <a:r>
              <a:rPr lang="en-US" dirty="0" err="1" smtClean="0"/>
              <a:t>bashrc</a:t>
            </a:r>
            <a:r>
              <a:rPr lang="en-US" dirty="0" smtClean="0"/>
              <a:t> file when starting and execute commands contained in them</a:t>
            </a:r>
          </a:p>
          <a:p>
            <a:pPr lvl="1"/>
            <a:r>
              <a:rPr lang="en-US" dirty="0" smtClean="0"/>
              <a:t>Shell commands</a:t>
            </a:r>
          </a:p>
          <a:p>
            <a:pPr lvl="1"/>
            <a:r>
              <a:rPr lang="en-US" dirty="0" smtClean="0"/>
              <a:t>set aliases</a:t>
            </a:r>
          </a:p>
          <a:p>
            <a:pPr lvl="1"/>
            <a:r>
              <a:rPr lang="en-US" dirty="0" smtClean="0"/>
              <a:t>Set new environment variables</a:t>
            </a:r>
          </a:p>
          <a:p>
            <a:r>
              <a:rPr lang="en-US" dirty="0" smtClean="0"/>
              <a:t>Profile file</a:t>
            </a:r>
          </a:p>
          <a:p>
            <a:pPr lvl="1"/>
            <a:r>
              <a:rPr lang="en-US" dirty="0" smtClean="0"/>
              <a:t>Search for file 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8344" y="6438952"/>
            <a:ext cx="62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superuser.com</a:t>
            </a:r>
            <a:r>
              <a:rPr lang="en-US" dirty="0"/>
              <a:t>/questions/49289/what-is-the-</a:t>
            </a:r>
            <a:r>
              <a:rPr lang="en-US" dirty="0" err="1"/>
              <a:t>bashrc</a:t>
            </a:r>
            <a:r>
              <a:rPr lang="en-US" dirty="0"/>
              <a:t>-file</a:t>
            </a:r>
          </a:p>
        </p:txBody>
      </p:sp>
    </p:spTree>
    <p:extLst>
      <p:ext uri="{BB962C8B-B14F-4D97-AF65-F5344CB8AC3E}">
        <p14:creationId xmlns:p14="http://schemas.microsoft.com/office/powerpoint/2010/main" val="321683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script to be sourced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</a:t>
            </a:r>
            <a:r>
              <a:rPr lang="en-US" dirty="0"/>
              <a:t>this script: </a:t>
            </a:r>
            <a:r>
              <a:rPr lang="en-US" dirty="0">
                <a:hlinkClick r:id="rId2"/>
              </a:rPr>
              <a:t>https://github.com/lkloh/USArray/blob/master/InstallingCommonPrograms/</a:t>
            </a:r>
            <a:r>
              <a:rPr lang="en-US" dirty="0" smtClean="0">
                <a:hlinkClick r:id="rId2"/>
              </a:rPr>
              <a:t>usarray_example.sh</a:t>
            </a:r>
            <a:endParaRPr lang="en-US" dirty="0" smtClean="0"/>
          </a:p>
          <a:p>
            <a:r>
              <a:rPr lang="en-US" dirty="0" smtClean="0"/>
              <a:t>Put it somewhere on your computer</a:t>
            </a:r>
          </a:p>
          <a:p>
            <a:r>
              <a:rPr lang="en-US" dirty="0" smtClean="0"/>
              <a:t>Get the path to this script</a:t>
            </a:r>
          </a:p>
          <a:p>
            <a:pPr lvl="1"/>
            <a:r>
              <a:rPr lang="en-US" b="1" dirty="0" smtClean="0"/>
              <a:t>&lt;path-to-file&gt;</a:t>
            </a:r>
          </a:p>
          <a:p>
            <a:r>
              <a:rPr lang="en-US" dirty="0" smtClean="0"/>
              <a:t>Inside your .</a:t>
            </a:r>
            <a:r>
              <a:rPr lang="en-US" dirty="0" err="1" smtClean="0"/>
              <a:t>bash_profile</a:t>
            </a:r>
            <a:r>
              <a:rPr lang="en-US" dirty="0" smtClean="0"/>
              <a:t> file, type</a:t>
            </a:r>
          </a:p>
          <a:p>
            <a:pPr lvl="1"/>
            <a:r>
              <a:rPr lang="en-US" b="1" dirty="0"/>
              <a:t>e</a:t>
            </a:r>
            <a:r>
              <a:rPr lang="en-US" b="1" dirty="0" smtClean="0"/>
              <a:t>xport PATH=$PATH &lt;path-to-file&gt;</a:t>
            </a:r>
          </a:p>
        </p:txBody>
      </p:sp>
    </p:spTree>
    <p:extLst>
      <p:ext uri="{BB962C8B-B14F-4D97-AF65-F5344CB8AC3E}">
        <p14:creationId xmlns:p14="http://schemas.microsoft.com/office/powerpoint/2010/main" val="113598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Seismic Analysis Code (SAC)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Interactive program</a:t>
            </a:r>
          </a:p>
          <a:p>
            <a:r>
              <a:rPr lang="en-US" dirty="0" smtClean="0"/>
              <a:t>Used to study </a:t>
            </a:r>
          </a:p>
          <a:p>
            <a:pPr lvl="1"/>
            <a:r>
              <a:rPr lang="en-US" dirty="0" smtClean="0"/>
              <a:t>sequential signals</a:t>
            </a:r>
          </a:p>
          <a:p>
            <a:pPr lvl="1"/>
            <a:r>
              <a:rPr lang="en-US" dirty="0" smtClean="0"/>
              <a:t>Time series data</a:t>
            </a:r>
          </a:p>
          <a:p>
            <a:r>
              <a:rPr lang="en-US" dirty="0" smtClean="0"/>
              <a:t>Analytic capabilities</a:t>
            </a:r>
          </a:p>
          <a:p>
            <a:pPr lvl="1"/>
            <a:r>
              <a:rPr lang="en-US" dirty="0" smtClean="0"/>
              <a:t>Arithmetic operations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Stacking</a:t>
            </a:r>
          </a:p>
          <a:p>
            <a:r>
              <a:rPr lang="en-US" dirty="0" smtClean="0"/>
              <a:t>Plotting seismograms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8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SAC</a:t>
            </a:r>
          </a:p>
          <a:p>
            <a:pPr lvl="1"/>
            <a:r>
              <a:rPr lang="pl-PL" dirty="0">
                <a:hlinkClick r:id="rId2"/>
              </a:rPr>
              <a:t>http://www.iris.edu/dms/nodes/dmc/forms/sac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SAC </a:t>
            </a:r>
            <a:r>
              <a:rPr lang="pl-PL" dirty="0" err="1" smtClean="0"/>
              <a:t>Tutoria</a:t>
            </a:r>
            <a:r>
              <a:rPr lang="pl-PL" dirty="0" err="1" smtClean="0"/>
              <a:t>l</a:t>
            </a:r>
            <a:r>
              <a:rPr lang="pl-PL" dirty="0" smtClean="0"/>
              <a:t> </a:t>
            </a:r>
          </a:p>
          <a:p>
            <a:pPr lvl="1"/>
            <a:r>
              <a:rPr lang="pl-PL" dirty="0">
                <a:hlinkClick r:id="rId3"/>
              </a:rPr>
              <a:t>http://www.iris.edu/files/sac-manual/manual/</a:t>
            </a:r>
            <a:r>
              <a:rPr lang="pl-PL" dirty="0" smtClean="0">
                <a:hlinkClick r:id="rId3"/>
              </a:rPr>
              <a:t>tutorial.html</a:t>
            </a:r>
            <a:r>
              <a:rPr lang="pl-PL" dirty="0" smtClean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7392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language</a:t>
            </a:r>
          </a:p>
          <a:p>
            <a:r>
              <a:rPr lang="en-US" dirty="0" smtClean="0"/>
              <a:t>High-level</a:t>
            </a:r>
          </a:p>
          <a:p>
            <a:r>
              <a:rPr lang="en-US" dirty="0" smtClean="0"/>
              <a:t>Commonly used for teaching intro CS classes 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Scripting allowed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way: </a:t>
            </a:r>
            <a:r>
              <a:rPr lang="en-US" dirty="0">
                <a:hlinkClick r:id="rId2"/>
              </a:rPr>
              <a:t>https://store.enthought.com/downloads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Hard </a:t>
            </a:r>
            <a:r>
              <a:rPr lang="en-US" dirty="0" err="1" smtClean="0"/>
              <a:t>way:</a:t>
            </a:r>
            <a:r>
              <a:rPr lang="en-US" dirty="0" err="1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://aimbat.readthedocs.org/en/latest/docfiles/</a:t>
            </a:r>
            <a:r>
              <a:rPr lang="en-US" dirty="0" smtClean="0">
                <a:hlinkClick r:id="rId3"/>
              </a:rPr>
              <a:t>install_dependencies.html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2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377</Words>
  <Application>Microsoft Macintosh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Installing Common Programs</vt:lpstr>
      <vt:lpstr>Contents</vt:lpstr>
      <vt:lpstr>Uninstalling programs</vt:lpstr>
      <vt:lpstr>Configuring the UNIX system</vt:lpstr>
      <vt:lpstr>Adding a script to be sourced</vt:lpstr>
      <vt:lpstr>Seismic Analysis Code (SAC)</vt:lpstr>
      <vt:lpstr>Installing SAC</vt:lpstr>
      <vt:lpstr>Python</vt:lpstr>
      <vt:lpstr>Installing Python</vt:lpstr>
      <vt:lpstr>Obspy</vt:lpstr>
      <vt:lpstr>Installing Obspy </vt:lpstr>
    </vt:vector>
  </TitlesOfParts>
  <Company>Dwellers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</dc:title>
  <dc:creator>LK Loh</dc:creator>
  <cp:lastModifiedBy>LK Loh</cp:lastModifiedBy>
  <cp:revision>38</cp:revision>
  <dcterms:created xsi:type="dcterms:W3CDTF">2014-07-10T21:10:45Z</dcterms:created>
  <dcterms:modified xsi:type="dcterms:W3CDTF">2014-07-15T02:11:26Z</dcterms:modified>
</cp:coreProperties>
</file>