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64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6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5458-8D8A-7A4D-8FA6-14D30EA66ED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36B5F-8E51-1449-8061-67BC4126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70862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0932" y="4199467"/>
            <a:ext cx="6197603" cy="252376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Lay </a:t>
            </a:r>
            <a:r>
              <a:rPr lang="en-US" sz="2800" dirty="0" err="1" smtClean="0">
                <a:solidFill>
                  <a:schemeClr val="bg1"/>
                </a:solidFill>
              </a:rPr>
              <a:t>Kuan</a:t>
            </a:r>
            <a:r>
              <a:rPr lang="en-US" sz="2800" dirty="0" smtClean="0">
                <a:solidFill>
                  <a:schemeClr val="bg1"/>
                </a:solidFill>
              </a:rPr>
              <a:t> Loh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Former software engineer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Former intern at Northwestern EPS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Graduate Student at Carnegie Mellon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tarted June 30, 2014</a:t>
            </a:r>
          </a:p>
          <a:p>
            <a:endParaRPr lang="en-US" dirty="0"/>
          </a:p>
        </p:txBody>
      </p:sp>
      <p:pic>
        <p:nvPicPr>
          <p:cNvPr id="6" name="Picture 5" descr="Screen Shot 2014-07-29 at 6.0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626" y="0"/>
            <a:ext cx="4435374" cy="34276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9861984">
            <a:off x="3579925" y="1054183"/>
            <a:ext cx="4591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Mao the bunny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78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6532" y="3037889"/>
            <a:ext cx="4131734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 languages used for research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Matlab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Obspy</a:t>
            </a:r>
            <a:r>
              <a:rPr lang="en-US" dirty="0" smtClean="0"/>
              <a:t> to download data from IRIS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7" y="3029716"/>
            <a:ext cx="220133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Storing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Microsoft excel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1" y="406400"/>
            <a:ext cx="37084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Past Research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Cluster Analysis on Volcanic Vents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Making software for seismic wave analysis more user friendly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Picking out seismic events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6399" y="5449669"/>
            <a:ext cx="474133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Currently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Making other peoples’ work more rigorous by writing proofs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/>
              <a:t>Researching how to get around a new city.. </a:t>
            </a:r>
            <a:endParaRPr lang="en-US" i="1" dirty="0"/>
          </a:p>
        </p:txBody>
      </p:sp>
      <p:cxnSp>
        <p:nvCxnSpPr>
          <p:cNvPr id="7" name="Straight Arrow Connector 6"/>
          <p:cNvCxnSpPr>
            <a:stCxn id="4" idx="1"/>
            <a:endCxn id="3" idx="0"/>
          </p:cNvCxnSpPr>
          <p:nvPr/>
        </p:nvCxnSpPr>
        <p:spPr>
          <a:xfrm flipH="1">
            <a:off x="1642534" y="1145064"/>
            <a:ext cx="1710267" cy="188465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9467" y="1883728"/>
            <a:ext cx="508000" cy="1145988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01532" y="1883728"/>
            <a:ext cx="1" cy="356594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0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85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Frassetto</dc:creator>
  <cp:lastModifiedBy>LK Loh</cp:lastModifiedBy>
  <cp:revision>28</cp:revision>
  <dcterms:created xsi:type="dcterms:W3CDTF">2013-08-06T16:27:41Z</dcterms:created>
  <dcterms:modified xsi:type="dcterms:W3CDTF">2014-07-29T22:32:56Z</dcterms:modified>
</cp:coreProperties>
</file>