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63" r:id="rId4"/>
    <p:sldId id="261" r:id="rId5"/>
    <p:sldId id="268" r:id="rId6"/>
    <p:sldId id="270" r:id="rId7"/>
    <p:sldId id="271" r:id="rId8"/>
    <p:sldId id="274" r:id="rId9"/>
    <p:sldId id="273" r:id="rId10"/>
    <p:sldId id="269" r:id="rId11"/>
    <p:sldId id="258" r:id="rId12"/>
    <p:sldId id="264" r:id="rId13"/>
    <p:sldId id="266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09" autoAdjust="0"/>
  </p:normalViewPr>
  <p:slideViewPr>
    <p:cSldViewPr snapToGrid="0" snapToObjects="1">
      <p:cViewPr varScale="1">
        <p:scale>
          <a:sx n="128" d="100"/>
          <a:sy n="128" d="100"/>
        </p:scale>
        <p:origin x="-1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9BB02-6833-BD45-A5F8-3B4B56DEAEFD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B7C01-31B4-FB41-8747-A2427BA42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suggesting to replace the</a:t>
            </a:r>
            <a:r>
              <a:rPr lang="en-US" baseline="0" dirty="0" smtClean="0"/>
              <a:t> SAC part with something else that’s not already on the system, such as </a:t>
            </a:r>
            <a:r>
              <a:rPr lang="en-US" baseline="0" dirty="0" err="1" smtClean="0"/>
              <a:t>JEvalresp</a:t>
            </a:r>
            <a:r>
              <a:rPr lang="en-US" baseline="0" dirty="0" smtClean="0"/>
              <a:t> (or another software downloadable from IRIS) – but I still need to check out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8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edited this a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r>
              <a:rPr lang="en-US" dirty="0" smtClean="0"/>
              <a:t> also has</a:t>
            </a:r>
            <a:r>
              <a:rPr lang="en-US" baseline="0" dirty="0" smtClean="0"/>
              <a:t> a library that does very similar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r>
              <a:rPr lang="en-US" baseline="0" dirty="0" smtClean="0"/>
              <a:t> about it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3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need to explain that python is already installed for the short course, and that this slide is helpful for when they go back to their own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r>
              <a:rPr lang="en-US" dirty="0" smtClean="0"/>
              <a:t> should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8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7C01-31B4-FB41-8747-A2427BA423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is.edu/ds/nodes/dmc/software/" TargetMode="External"/><Relationship Id="rId3" Type="http://schemas.openxmlformats.org/officeDocument/2006/relationships/hyperlink" Target="https://seiscode.iris.washington.edu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enthought.com/downloads/" TargetMode="External"/><Relationship Id="rId4" Type="http://schemas.openxmlformats.org/officeDocument/2006/relationships/hyperlink" Target="http://aimbat.readthedocs.org/en/latest/docfiles/install_dependenci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bspy/obspy/wik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bspy/obspy/wiki/Installation-on-Mac-OS-X-using-Macport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i.com/JPlotResp/JPlotResp.html" TargetMode="External"/><Relationship Id="rId4" Type="http://schemas.openxmlformats.org/officeDocument/2006/relationships/hyperlink" Target="http://www.isti.com/JPlotResp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Common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Suzan van der Lee</a:t>
            </a:r>
          </a:p>
          <a:p>
            <a:r>
              <a:rPr lang="en-US" dirty="0" smtClean="0"/>
              <a:t>August 3,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Links to other IRIS Software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http://www.iris.edu/ds/nodes/dmc/software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https://seiscode.iris.washington.edu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4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language</a:t>
            </a:r>
          </a:p>
          <a:p>
            <a:r>
              <a:rPr lang="en-US" dirty="0" smtClean="0"/>
              <a:t>High-level</a:t>
            </a:r>
          </a:p>
          <a:p>
            <a:r>
              <a:rPr lang="en-US" dirty="0" smtClean="0"/>
              <a:t>Commonly used for teaching intro CS classes 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Scripting allowed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 --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way: </a:t>
            </a:r>
            <a:r>
              <a:rPr lang="en-US" dirty="0">
                <a:hlinkClick r:id="rId3"/>
              </a:rPr>
              <a:t>https://store.enthought.com/downloads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Hard </a:t>
            </a:r>
            <a:r>
              <a:rPr lang="en-US" dirty="0" err="1" smtClean="0"/>
              <a:t>way:</a:t>
            </a:r>
            <a:r>
              <a:rPr lang="en-US" dirty="0" err="1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://aimbat.readthedocs.org/en/latest/docfiles/</a:t>
            </a:r>
            <a:r>
              <a:rPr lang="en-US" dirty="0" smtClean="0">
                <a:hlinkClick r:id="rId4"/>
              </a:rPr>
              <a:t>install_dependencies.html</a:t>
            </a:r>
            <a:endParaRPr lang="en-US" dirty="0" smtClean="0"/>
          </a:p>
          <a:p>
            <a:r>
              <a:rPr lang="en-US" dirty="0" smtClean="0"/>
              <a:t>Note: Python is already installed on the cluster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2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library made for processing seismic data</a:t>
            </a:r>
          </a:p>
          <a:p>
            <a:r>
              <a:rPr lang="en-US" dirty="0" smtClean="0"/>
              <a:t>Very useful if you ever need to develop code for seismology research </a:t>
            </a:r>
          </a:p>
          <a:p>
            <a:r>
              <a:rPr lang="en-US" dirty="0">
                <a:hlinkClick r:id="rId3"/>
              </a:rPr>
              <a:t>https://github.com/obspy/obspy/</a:t>
            </a:r>
            <a:r>
              <a:rPr lang="en-US" dirty="0" smtClean="0">
                <a:hlinkClick r:id="rId3"/>
              </a:rPr>
              <a:t>wiki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7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r>
              <a:rPr lang="en-US" dirty="0" smtClean="0"/>
              <a:t> --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Macports</a:t>
            </a:r>
            <a:r>
              <a:rPr lang="en-US" dirty="0" smtClean="0"/>
              <a:t> seems the best way: </a:t>
            </a:r>
          </a:p>
          <a:p>
            <a:pPr lvl="1"/>
            <a:r>
              <a:rPr lang="en-US" dirty="0">
                <a:hlinkClick r:id="rId3"/>
              </a:rPr>
              <a:t>https://github.com/obspy/obspy/wiki/Installation-on-Mac-OS-X-using-</a:t>
            </a:r>
            <a:r>
              <a:rPr lang="en-US" dirty="0" smtClean="0">
                <a:hlinkClick r:id="rId3"/>
              </a:rPr>
              <a:t>Macports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9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the program exists first</a:t>
            </a: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hich &lt;name-of-program&gt;</a:t>
            </a:r>
          </a:p>
          <a:p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&lt;path-to-program&gt;</a:t>
            </a:r>
          </a:p>
          <a:p>
            <a:r>
              <a:rPr lang="en-US" dirty="0" smtClean="0"/>
              <a:t>Repeat until </a:t>
            </a:r>
            <a:r>
              <a:rPr lang="en-US" b="1" dirty="0" smtClean="0"/>
              <a:t>which &lt;name-of-program&gt; </a:t>
            </a:r>
            <a:r>
              <a:rPr lang="en-US" dirty="0" smtClean="0"/>
              <a:t>shows up nothing in terminal</a:t>
            </a:r>
          </a:p>
          <a:p>
            <a:r>
              <a:rPr lang="en-US" dirty="0" smtClean="0"/>
              <a:t>Delete path to scripts in bash file, if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if you lose connection to the Volumes/</a:t>
            </a:r>
            <a:r>
              <a:rPr lang="en-US" dirty="0" err="1" smtClean="0"/>
              <a:t>USArray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46"/>
            <a:ext cx="7716322" cy="1308401"/>
          </a:xfrm>
        </p:spPr>
        <p:txBody>
          <a:bodyPr/>
          <a:lstStyle/>
          <a:p>
            <a:r>
              <a:rPr lang="en-US" dirty="0" smtClean="0"/>
              <a:t>Finder &gt;&gt; Go &gt;&gt; Connect to Server &gt;&gt; </a:t>
            </a:r>
          </a:p>
          <a:p>
            <a:pPr lvl="1"/>
            <a:r>
              <a:rPr lang="en-US" dirty="0" smtClean="0"/>
              <a:t>Connect to default server </a:t>
            </a:r>
            <a:endParaRPr lang="en-US" dirty="0"/>
          </a:p>
        </p:txBody>
      </p:sp>
      <p:pic>
        <p:nvPicPr>
          <p:cNvPr id="4" name="Picture 3" descr="losing_conne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79" y="2280528"/>
            <a:ext cx="5690336" cy="44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Configuring the UNIX system</a:t>
            </a:r>
          </a:p>
          <a:p>
            <a:r>
              <a:rPr lang="en-US" dirty="0" err="1" smtClean="0"/>
              <a:t>JPlotResp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JPlotResp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PlotResp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Python</a:t>
            </a:r>
          </a:p>
          <a:p>
            <a:r>
              <a:rPr lang="en-US" dirty="0" err="1" smtClean="0"/>
              <a:t>Obspy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endParaRPr lang="en-US" dirty="0" smtClean="0"/>
          </a:p>
          <a:p>
            <a:r>
              <a:rPr lang="en-US" dirty="0"/>
              <a:t>Uninstalling programs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0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UNIX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Bourne Again Unix shell reads the .</a:t>
            </a:r>
            <a:r>
              <a:rPr lang="en-US" dirty="0" err="1" smtClean="0"/>
              <a:t>bashrc</a:t>
            </a:r>
            <a:r>
              <a:rPr lang="en-US" dirty="0" smtClean="0"/>
              <a:t> (or .profile) file when starting and execute commands contained in them</a:t>
            </a:r>
          </a:p>
          <a:p>
            <a:pPr lvl="1"/>
            <a:r>
              <a:rPr lang="en-US" dirty="0" smtClean="0"/>
              <a:t>Shell commands</a:t>
            </a:r>
          </a:p>
          <a:p>
            <a:pPr lvl="1"/>
            <a:r>
              <a:rPr lang="en-US" dirty="0" smtClean="0"/>
              <a:t>set aliases</a:t>
            </a:r>
          </a:p>
          <a:p>
            <a:pPr lvl="1"/>
            <a:r>
              <a:rPr lang="en-US" dirty="0" smtClean="0"/>
              <a:t>Set new environment variables</a:t>
            </a:r>
          </a:p>
          <a:p>
            <a:r>
              <a:rPr lang="en-US" dirty="0" smtClean="0"/>
              <a:t>Profile file</a:t>
            </a:r>
          </a:p>
          <a:p>
            <a:pPr lvl="1"/>
            <a:r>
              <a:rPr lang="en-US" dirty="0" smtClean="0"/>
              <a:t>Search for file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8344" y="6438952"/>
            <a:ext cx="62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superuser.com</a:t>
            </a:r>
            <a:r>
              <a:rPr lang="en-US" dirty="0"/>
              <a:t>/questions/49289/what-is-the-</a:t>
            </a:r>
            <a:r>
              <a:rPr lang="en-US" dirty="0" err="1"/>
              <a:t>bashrc</a:t>
            </a:r>
            <a:r>
              <a:rPr lang="en-US" dirty="0"/>
              <a:t>-file</a:t>
            </a:r>
          </a:p>
        </p:txBody>
      </p:sp>
    </p:spTree>
    <p:extLst>
      <p:ext uri="{BB962C8B-B14F-4D97-AF65-F5344CB8AC3E}">
        <p14:creationId xmlns:p14="http://schemas.microsoft.com/office/powerpoint/2010/main" val="321683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JPlotResp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Manual: </a:t>
            </a:r>
            <a:r>
              <a:rPr lang="pl-PL" dirty="0">
                <a:hlinkClick r:id="rId3"/>
              </a:rPr>
              <a:t>http://www.isti.com/JPlotResp/</a:t>
            </a:r>
            <a:r>
              <a:rPr lang="pl-PL" dirty="0" smtClean="0">
                <a:hlinkClick r:id="rId3"/>
              </a:rPr>
              <a:t>JPlotResp.html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Fetches</a:t>
            </a:r>
            <a:r>
              <a:rPr lang="pl-PL" dirty="0" smtClean="0"/>
              <a:t> and </a:t>
            </a:r>
            <a:r>
              <a:rPr lang="pl-PL" dirty="0" err="1" smtClean="0"/>
              <a:t>plots</a:t>
            </a:r>
            <a:r>
              <a:rPr lang="pl-PL" dirty="0" smtClean="0"/>
              <a:t> data from web-service </a:t>
            </a:r>
            <a:r>
              <a:rPr lang="pl-PL" dirty="0" err="1" smtClean="0"/>
              <a:t>servers</a:t>
            </a:r>
            <a:endParaRPr lang="pl-PL" dirty="0" smtClean="0"/>
          </a:p>
          <a:p>
            <a:r>
              <a:rPr lang="pl-PL" dirty="0" err="1" smtClean="0"/>
              <a:t>Plots</a:t>
            </a:r>
            <a:r>
              <a:rPr lang="pl-PL" dirty="0" smtClean="0"/>
              <a:t> the </a:t>
            </a:r>
            <a:r>
              <a:rPr lang="pl-PL" dirty="0" err="1" smtClean="0"/>
              <a:t>response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endParaRPr lang="pl-PL" dirty="0" smtClean="0"/>
          </a:p>
          <a:p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smtClean="0"/>
              <a:t> from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http://www.isti.com/JPlotResp</a:t>
            </a:r>
            <a:r>
              <a:rPr lang="pl-PL" dirty="0" smtClean="0">
                <a:hlinkClick r:id="rId4"/>
              </a:rPr>
              <a:t>/</a:t>
            </a:r>
            <a:r>
              <a:rPr lang="pl-PL" dirty="0" smtClean="0"/>
              <a:t> </a:t>
            </a:r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5022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2" name="Picture 1" descr="Screen Shot 2014-08-03 at 5.5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63" y="1417638"/>
            <a:ext cx="7351561" cy="50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82" y="8358"/>
            <a:ext cx="8229600" cy="1143000"/>
          </a:xfrm>
        </p:spPr>
        <p:txBody>
          <a:bodyPr/>
          <a:lstStyle/>
          <a:p>
            <a:r>
              <a:rPr lang="en-US" dirty="0" smtClean="0"/>
              <a:t>Response plot</a:t>
            </a:r>
            <a:endParaRPr lang="en-US" dirty="0"/>
          </a:p>
        </p:txBody>
      </p:sp>
      <p:pic>
        <p:nvPicPr>
          <p:cNvPr id="3" name="Picture 2" descr="Screen Shot 2014-08-03 at 5.59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" y="1062386"/>
            <a:ext cx="8170962" cy="57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Bug?</a:t>
            </a:r>
            <a:endParaRPr lang="en-US" dirty="0"/>
          </a:p>
        </p:txBody>
      </p:sp>
      <p:pic>
        <p:nvPicPr>
          <p:cNvPr id="3" name="Picture 2" descr="Screen Shot 2014-08-04 at 9.42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075"/>
            <a:ext cx="9144000" cy="49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3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8-04 at 9.42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377012"/>
          </a:xfrm>
          <a:prstGeom prst="rect">
            <a:avLst/>
          </a:prstGeom>
        </p:spPr>
      </p:pic>
      <p:pic>
        <p:nvPicPr>
          <p:cNvPr id="4" name="Picture 3" descr="Screen Shot 2014-08-04 at 9.41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2" y="1914781"/>
            <a:ext cx="5216112" cy="49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9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465</Words>
  <Application>Microsoft Macintosh PowerPoint</Application>
  <PresentationFormat>On-screen Show (4:3)</PresentationFormat>
  <Paragraphs>77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Installing Common Programs</vt:lpstr>
      <vt:lpstr>What if you lose connection to the Volumes/USArray folder</vt:lpstr>
      <vt:lpstr>Contents</vt:lpstr>
      <vt:lpstr>Configuring the UNIX system</vt:lpstr>
      <vt:lpstr>JPlotResp</vt:lpstr>
      <vt:lpstr>User interface</vt:lpstr>
      <vt:lpstr>Response plot</vt:lpstr>
      <vt:lpstr>Bug?</vt:lpstr>
      <vt:lpstr>PowerPoint Presentation</vt:lpstr>
      <vt:lpstr>Links to other IRIS Software packages</vt:lpstr>
      <vt:lpstr>Python</vt:lpstr>
      <vt:lpstr>Installing Python -- Tips</vt:lpstr>
      <vt:lpstr>Obspy</vt:lpstr>
      <vt:lpstr>Installing Obspy -- Tips </vt:lpstr>
      <vt:lpstr>Uninstalling programs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University Library</cp:lastModifiedBy>
  <cp:revision>85</cp:revision>
  <dcterms:created xsi:type="dcterms:W3CDTF">2014-07-10T21:10:45Z</dcterms:created>
  <dcterms:modified xsi:type="dcterms:W3CDTF">2014-08-04T14:44:45Z</dcterms:modified>
</cp:coreProperties>
</file>