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1" r:id="rId4"/>
    <p:sldId id="268" r:id="rId5"/>
    <p:sldId id="270" r:id="rId6"/>
    <p:sldId id="271" r:id="rId7"/>
    <p:sldId id="272" r:id="rId8"/>
    <p:sldId id="258" r:id="rId9"/>
    <p:sldId id="264" r:id="rId10"/>
    <p:sldId id="266" r:id="rId11"/>
    <p:sldId id="259" r:id="rId12"/>
    <p:sldId id="260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15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9BB02-6833-BD45-A5F8-3B4B56DEAEFD}" type="datetimeFigureOut">
              <a:rPr lang="en-US" smtClean="0"/>
              <a:t>8/4/14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B7C01-31B4-FB41-8747-A2427BA4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11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Practicing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JEvalPlot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B7C01-31B4-FB41-8747-A2427BA423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85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edited this a bit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B7C01-31B4-FB41-8747-A2427BA423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03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Obspy</a:t>
            </a:r>
            <a:r>
              <a:rPr lang="en-US" dirty="0" smtClean="0"/>
              <a:t> also has</a:t>
            </a:r>
            <a:r>
              <a:rPr lang="en-US" baseline="0" dirty="0" smtClean="0"/>
              <a:t> a library that does very similar things.</a:t>
            </a:r>
          </a:p>
          <a:p>
            <a:r>
              <a:rPr lang="en-US" baseline="0" dirty="0" smtClean="0"/>
              <a:t>Automatically installs </a:t>
            </a:r>
            <a:r>
              <a:rPr lang="en-US" baseline="0" dirty="0" err="1" smtClean="0"/>
              <a:t>JEvalResp</a:t>
            </a:r>
            <a:r>
              <a:rPr lang="en-US" baseline="0" dirty="0" smtClean="0"/>
              <a:t> as well, so by getting </a:t>
            </a:r>
            <a:r>
              <a:rPr lang="en-US" baseline="0" dirty="0" err="1" smtClean="0"/>
              <a:t>JEvalPlot</a:t>
            </a:r>
            <a:r>
              <a:rPr lang="en-US" baseline="0" dirty="0" smtClean="0"/>
              <a:t>, but get both </a:t>
            </a:r>
          </a:p>
          <a:p>
            <a:r>
              <a:rPr lang="en-US" baseline="0" dirty="0" smtClean="0"/>
              <a:t>Easy to install as it was made by software engineers, not grad students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B7C01-31B4-FB41-8747-A2427BA423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7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  <a:r>
              <a:rPr lang="en-US" baseline="0" dirty="0" smtClean="0"/>
              <a:t> about it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B7C01-31B4-FB41-8747-A2427BA423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35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baseline="0" dirty="0" smtClean="0"/>
              <a:t>ython is already installed for the short course, and that this slide is helpful for when they go back to their own computers.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B7C01-31B4-FB41-8747-A2427BA423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31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Obspy</a:t>
            </a:r>
            <a:r>
              <a:rPr lang="en-US" dirty="0" smtClean="0"/>
              <a:t> should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B7C01-31B4-FB41-8747-A2427BA423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57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B7C01-31B4-FB41-8747-A2427BA423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84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B7C01-31B4-FB41-8747-A2427BA423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4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 much time? </a:t>
            </a:r>
            <a:r>
              <a:rPr lang="en-US" smtClean="0"/>
              <a:t>Github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B7C01-31B4-FB41-8747-A2427BA423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23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9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3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4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5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obspy/obspy/wiki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obspy/obspy/wiki/Installation-on-Mac-OS-X-using-Macport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ris.edu/ds/nodes/dmc/software/" TargetMode="External"/><Relationship Id="rId4" Type="http://schemas.openxmlformats.org/officeDocument/2006/relationships/hyperlink" Target="https://seiscode.iris.washington.edu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isti.com/JPlotResp/JPlotResp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enthought.com/downloads/" TargetMode="External"/><Relationship Id="rId4" Type="http://schemas.openxmlformats.org/officeDocument/2006/relationships/hyperlink" Target="http://aimbat.readthedocs.org/en/latest/docfiles/install_dependencie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Common Programs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Lay </a:t>
            </a:r>
            <a:r>
              <a:rPr lang="en-US" dirty="0" err="1" smtClean="0"/>
              <a:t>Kuan</a:t>
            </a:r>
            <a:r>
              <a:rPr lang="en-US" dirty="0" smtClean="0"/>
              <a:t> Loh</a:t>
            </a:r>
          </a:p>
          <a:p>
            <a:r>
              <a:rPr lang="en-US" dirty="0" smtClean="0"/>
              <a:t>Suzan van der Lee</a:t>
            </a:r>
          </a:p>
          <a:p>
            <a:r>
              <a:rPr lang="en-US" dirty="0" smtClean="0"/>
              <a:t>August 3,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5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library made for processing seismic data</a:t>
            </a:r>
          </a:p>
          <a:p>
            <a:r>
              <a:rPr lang="en-US" dirty="0" smtClean="0"/>
              <a:t>Very useful if you ever need to develop code for seismology research </a:t>
            </a:r>
          </a:p>
          <a:p>
            <a:r>
              <a:rPr lang="en-US" dirty="0">
                <a:hlinkClick r:id="rId3"/>
              </a:rPr>
              <a:t>https://github.com/obspy/obspy/</a:t>
            </a:r>
            <a:r>
              <a:rPr lang="en-US" dirty="0" smtClean="0">
                <a:hlinkClick r:id="rId3"/>
              </a:rPr>
              <a:t>wiki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72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Obspy</a:t>
            </a:r>
            <a:r>
              <a:rPr lang="en-US" smtClean="0"/>
              <a:t> -- Tips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Macports</a:t>
            </a:r>
            <a:r>
              <a:rPr lang="en-US" dirty="0" smtClean="0"/>
              <a:t> seems the best way: </a:t>
            </a:r>
          </a:p>
          <a:p>
            <a:pPr lvl="1"/>
            <a:r>
              <a:rPr lang="en-US" dirty="0">
                <a:hlinkClick r:id="rId3"/>
              </a:rPr>
              <a:t>https://github.com/obspy/obspy/wiki/Installation-on-Mac-OS-X-using-</a:t>
            </a:r>
            <a:r>
              <a:rPr lang="en-US" dirty="0" smtClean="0">
                <a:hlinkClick r:id="rId3"/>
              </a:rPr>
              <a:t>Macports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91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Uninstalling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if the program exists first</a:t>
            </a:r>
          </a:p>
          <a:p>
            <a:pPr lvl="1"/>
            <a:r>
              <a:rPr lang="en-US" b="1" dirty="0"/>
              <a:t>w</a:t>
            </a:r>
            <a:r>
              <a:rPr lang="en-US" b="1" dirty="0" smtClean="0"/>
              <a:t>hich &lt;name-of-program&gt;</a:t>
            </a:r>
          </a:p>
          <a:p>
            <a:r>
              <a:rPr lang="en-US" b="1" dirty="0" err="1" smtClean="0"/>
              <a:t>Sudo</a:t>
            </a:r>
            <a:r>
              <a:rPr lang="en-US" b="1" dirty="0" smtClean="0"/>
              <a:t> </a:t>
            </a:r>
            <a:r>
              <a:rPr lang="en-US" b="1" dirty="0" err="1" smtClean="0"/>
              <a:t>rm</a:t>
            </a:r>
            <a:r>
              <a:rPr lang="en-US" b="1" dirty="0" smtClean="0"/>
              <a:t> &lt;path-to-program&gt;</a:t>
            </a:r>
          </a:p>
          <a:p>
            <a:r>
              <a:rPr lang="en-US" dirty="0" smtClean="0"/>
              <a:t>Repeat until </a:t>
            </a:r>
            <a:r>
              <a:rPr lang="en-US" b="1" dirty="0" smtClean="0"/>
              <a:t>which &lt;name-of-program&gt; </a:t>
            </a:r>
            <a:r>
              <a:rPr lang="en-US" dirty="0" smtClean="0"/>
              <a:t>shows up nothing in terminal</a:t>
            </a:r>
          </a:p>
          <a:p>
            <a:r>
              <a:rPr lang="en-US" dirty="0" smtClean="0"/>
              <a:t>Delete path to scripts in bash file, if appropriate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66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Links to other IRIS Software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http://www.iris.edu/ds/nodes/dmc/software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https://seiscode.iris.washington.edu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 </a:t>
            </a:r>
          </a:p>
          <a:p>
            <a:r>
              <a:rPr lang="en-US" dirty="0" smtClean="0"/>
              <a:t>Exercise: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hoose one an try and install/use it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4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Configuring the UNIX system</a:t>
            </a:r>
          </a:p>
          <a:p>
            <a:r>
              <a:rPr lang="en-US" dirty="0" err="1" smtClean="0"/>
              <a:t>JEvalPlot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Installing </a:t>
            </a:r>
            <a:r>
              <a:rPr lang="en-US" dirty="0" err="1" smtClean="0"/>
              <a:t>JEvalPlot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JEvalPlot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Installing Python</a:t>
            </a:r>
          </a:p>
          <a:p>
            <a:r>
              <a:rPr lang="en-US" dirty="0" err="1" smtClean="0"/>
              <a:t>Obspy</a:t>
            </a:r>
            <a:endParaRPr lang="en-US" dirty="0" smtClean="0"/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Installing </a:t>
            </a:r>
            <a:r>
              <a:rPr lang="en-US" dirty="0" err="1" smtClean="0"/>
              <a:t>Obspy</a:t>
            </a:r>
            <a:endParaRPr lang="en-US" dirty="0" smtClean="0"/>
          </a:p>
          <a:p>
            <a:r>
              <a:rPr lang="en-US" dirty="0"/>
              <a:t>Uninstalling programs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670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the UNIX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default Bourne Again Unix shell reads the .</a:t>
            </a:r>
            <a:r>
              <a:rPr lang="en-US" dirty="0" err="1" smtClean="0"/>
              <a:t>bashrc</a:t>
            </a:r>
            <a:r>
              <a:rPr lang="en-US" dirty="0" smtClean="0"/>
              <a:t> (or .profile) file when starting and execute commands contained in them</a:t>
            </a:r>
          </a:p>
          <a:p>
            <a:pPr lvl="1"/>
            <a:r>
              <a:rPr lang="en-US" dirty="0" smtClean="0"/>
              <a:t>Shell commands</a:t>
            </a:r>
          </a:p>
          <a:p>
            <a:pPr lvl="1"/>
            <a:r>
              <a:rPr lang="en-US" dirty="0" smtClean="0"/>
              <a:t>set aliases</a:t>
            </a:r>
          </a:p>
          <a:p>
            <a:pPr lvl="2"/>
            <a:r>
              <a:rPr lang="en-US" b="1" dirty="0" smtClean="0"/>
              <a:t>Alias </a:t>
            </a:r>
            <a:r>
              <a:rPr lang="en-US" b="1" dirty="0" err="1" smtClean="0"/>
              <a:t>ll</a:t>
            </a:r>
            <a:r>
              <a:rPr lang="en-US" b="1" dirty="0" smtClean="0"/>
              <a:t> = ‘</a:t>
            </a:r>
            <a:r>
              <a:rPr lang="en-US" b="1" dirty="0" err="1" smtClean="0"/>
              <a:t>ls</a:t>
            </a:r>
            <a:r>
              <a:rPr lang="en-US" b="1" dirty="0" smtClean="0"/>
              <a:t> -a’ </a:t>
            </a:r>
            <a:r>
              <a:rPr lang="en-US" dirty="0" smtClean="0"/>
              <a:t>in </a:t>
            </a:r>
            <a:r>
              <a:rPr lang="en-US" dirty="0" err="1" smtClean="0"/>
              <a:t>bashrc</a:t>
            </a:r>
            <a:r>
              <a:rPr lang="en-US" dirty="0" smtClean="0"/>
              <a:t> file</a:t>
            </a:r>
          </a:p>
          <a:p>
            <a:pPr lvl="2"/>
            <a:r>
              <a:rPr lang="en-US" b="1" dirty="0" smtClean="0"/>
              <a:t>Alias </a:t>
            </a:r>
            <a:r>
              <a:rPr lang="en-US" b="1" dirty="0" err="1" smtClean="0"/>
              <a:t>rmf</a:t>
            </a:r>
            <a:r>
              <a:rPr lang="en-US" b="1" dirty="0" smtClean="0"/>
              <a:t> = ‘</a:t>
            </a:r>
            <a:r>
              <a:rPr lang="en-US" b="1" dirty="0" err="1" smtClean="0"/>
              <a:t>rm</a:t>
            </a:r>
            <a:r>
              <a:rPr lang="en-US" b="1" dirty="0" smtClean="0"/>
              <a:t> -</a:t>
            </a:r>
            <a:r>
              <a:rPr lang="en-US" b="1" dirty="0" err="1" smtClean="0"/>
              <a:t>rf</a:t>
            </a:r>
            <a:r>
              <a:rPr lang="en-US" b="1" dirty="0" smtClean="0"/>
              <a:t>’</a:t>
            </a:r>
            <a:r>
              <a:rPr lang="en-US" dirty="0" smtClean="0"/>
              <a:t> in </a:t>
            </a:r>
            <a:r>
              <a:rPr lang="en-US" dirty="0" err="1" smtClean="0"/>
              <a:t>bashrc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Set new environment variables</a:t>
            </a:r>
          </a:p>
          <a:p>
            <a:r>
              <a:rPr lang="en-US" dirty="0" smtClean="0"/>
              <a:t>Profile file</a:t>
            </a:r>
          </a:p>
          <a:p>
            <a:pPr lvl="1"/>
            <a:r>
              <a:rPr lang="en-US" dirty="0" smtClean="0"/>
              <a:t>Search for file name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8344" y="6438952"/>
            <a:ext cx="627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superuser.com</a:t>
            </a:r>
            <a:r>
              <a:rPr lang="en-US" dirty="0"/>
              <a:t>/questions/49289/what-is-the-</a:t>
            </a:r>
            <a:r>
              <a:rPr lang="en-US" dirty="0" err="1"/>
              <a:t>bashrc</a:t>
            </a:r>
            <a:r>
              <a:rPr lang="en-US" dirty="0"/>
              <a:t>-file</a:t>
            </a:r>
          </a:p>
        </p:txBody>
      </p:sp>
    </p:spTree>
    <p:extLst>
      <p:ext uri="{BB962C8B-B14F-4D97-AF65-F5344CB8AC3E}">
        <p14:creationId xmlns:p14="http://schemas.microsoft.com/office/powerpoint/2010/main" val="321683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JEvalPlot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Manual: </a:t>
            </a:r>
            <a:r>
              <a:rPr lang="pl-PL" dirty="0">
                <a:hlinkClick r:id="rId3"/>
              </a:rPr>
              <a:t>http://www.isti.com/JPlotResp/</a:t>
            </a:r>
            <a:r>
              <a:rPr lang="pl-PL" dirty="0" smtClean="0">
                <a:hlinkClick r:id="rId3"/>
              </a:rPr>
              <a:t>JPlotResp.html</a:t>
            </a:r>
            <a:r>
              <a:rPr lang="pl-PL" dirty="0" smtClean="0"/>
              <a:t> </a:t>
            </a:r>
          </a:p>
          <a:p>
            <a:r>
              <a:rPr lang="pl-PL" dirty="0" err="1" smtClean="0"/>
              <a:t>Fetches</a:t>
            </a:r>
            <a:r>
              <a:rPr lang="pl-PL" dirty="0" smtClean="0"/>
              <a:t> and </a:t>
            </a:r>
            <a:r>
              <a:rPr lang="pl-PL" dirty="0" err="1" smtClean="0"/>
              <a:t>plots</a:t>
            </a:r>
            <a:r>
              <a:rPr lang="pl-PL" dirty="0" smtClean="0"/>
              <a:t> data from web-service </a:t>
            </a:r>
            <a:r>
              <a:rPr lang="pl-PL" dirty="0" err="1" smtClean="0"/>
              <a:t>servers</a:t>
            </a:r>
            <a:endParaRPr lang="pl-PL" dirty="0" smtClean="0"/>
          </a:p>
          <a:p>
            <a:r>
              <a:rPr lang="pl-PL" dirty="0" err="1" smtClean="0"/>
              <a:t>Plots</a:t>
            </a:r>
            <a:r>
              <a:rPr lang="pl-PL" dirty="0" smtClean="0"/>
              <a:t> the </a:t>
            </a:r>
            <a:r>
              <a:rPr lang="pl-PL" dirty="0" err="1" smtClean="0"/>
              <a:t>response</a:t>
            </a:r>
            <a:r>
              <a:rPr lang="pl-PL" dirty="0" smtClean="0"/>
              <a:t> </a:t>
            </a:r>
            <a:r>
              <a:rPr lang="pl-PL" dirty="0" err="1" smtClean="0"/>
              <a:t>information</a:t>
            </a:r>
            <a:endParaRPr lang="pl-PL" dirty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65022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2" name="Picture 1" descr="Screen Shot 2014-08-03 at 5.59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63" y="1417638"/>
            <a:ext cx="7351561" cy="50967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66891" y="274638"/>
            <a:ext cx="1760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Network: TA</a:t>
            </a:r>
          </a:p>
          <a:p>
            <a:r>
              <a:rPr lang="en-US" dirty="0" smtClean="0"/>
              <a:t>Station: US4A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5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882" y="8358"/>
            <a:ext cx="8229600" cy="1143000"/>
          </a:xfrm>
        </p:spPr>
        <p:txBody>
          <a:bodyPr/>
          <a:lstStyle/>
          <a:p>
            <a:r>
              <a:rPr lang="en-US" dirty="0" smtClean="0"/>
              <a:t>Response plot</a:t>
            </a:r>
            <a:endParaRPr lang="en-US" dirty="0"/>
          </a:p>
        </p:txBody>
      </p:sp>
      <p:pic>
        <p:nvPicPr>
          <p:cNvPr id="3" name="Picture 2" descr="Screen Shot 2014-08-03 at 5.59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2" y="1062386"/>
            <a:ext cx="8170962" cy="571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7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you put ‘- -’ into the “Location” box?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 language</a:t>
            </a:r>
          </a:p>
          <a:p>
            <a:r>
              <a:rPr lang="en-US" dirty="0" smtClean="0"/>
              <a:t>High-level</a:t>
            </a:r>
          </a:p>
          <a:p>
            <a:r>
              <a:rPr lang="en-US" dirty="0" smtClean="0"/>
              <a:t>Commonly used for teaching intro CS classes 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Scripting allowed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64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Python --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way: </a:t>
            </a:r>
            <a:r>
              <a:rPr lang="en-US" dirty="0">
                <a:hlinkClick r:id="rId3"/>
              </a:rPr>
              <a:t>https://store.enthought.com/downloads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Hard </a:t>
            </a:r>
            <a:r>
              <a:rPr lang="en-US" dirty="0" err="1" smtClean="0"/>
              <a:t>way:</a:t>
            </a:r>
            <a:r>
              <a:rPr lang="en-US" dirty="0" err="1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://aimbat.readthedocs.org/en/latest/docfiles/</a:t>
            </a:r>
            <a:r>
              <a:rPr lang="en-US" dirty="0" smtClean="0">
                <a:hlinkClick r:id="rId4"/>
              </a:rPr>
              <a:t>install_dependencies.html</a:t>
            </a:r>
            <a:endParaRPr lang="en-US" dirty="0" smtClean="0"/>
          </a:p>
          <a:p>
            <a:r>
              <a:rPr lang="en-US" dirty="0" smtClean="0"/>
              <a:t>Note: Python is already installed on the cluster computers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2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474</Words>
  <Application>Microsoft Macintosh PowerPoint</Application>
  <PresentationFormat>On-screen Show (4:3)</PresentationFormat>
  <Paragraphs>84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Installing Common Programs</vt:lpstr>
      <vt:lpstr>Contents</vt:lpstr>
      <vt:lpstr>Configuring the UNIX system</vt:lpstr>
      <vt:lpstr>JEvalPlot</vt:lpstr>
      <vt:lpstr>User interface</vt:lpstr>
      <vt:lpstr>Response plot</vt:lpstr>
      <vt:lpstr>Bug</vt:lpstr>
      <vt:lpstr>Python</vt:lpstr>
      <vt:lpstr>Installing Python -- Tips</vt:lpstr>
      <vt:lpstr>Obspy</vt:lpstr>
      <vt:lpstr>Installing Obspy -- Tips </vt:lpstr>
      <vt:lpstr>Uninstalling programs</vt:lpstr>
      <vt:lpstr>Links to other IRIS Software packages</vt:lpstr>
    </vt:vector>
  </TitlesOfParts>
  <Company>Dwellers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Coding Practices</dc:title>
  <dc:creator>LK Loh</dc:creator>
  <cp:lastModifiedBy>LK Loh</cp:lastModifiedBy>
  <cp:revision>89</cp:revision>
  <dcterms:created xsi:type="dcterms:W3CDTF">2014-07-10T21:10:45Z</dcterms:created>
  <dcterms:modified xsi:type="dcterms:W3CDTF">2014-08-04T05:59:05Z</dcterms:modified>
</cp:coreProperties>
</file>