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1" r:id="rId4"/>
    <p:sldId id="268" r:id="rId5"/>
    <p:sldId id="270" r:id="rId6"/>
    <p:sldId id="271" r:id="rId7"/>
    <p:sldId id="272" r:id="rId8"/>
    <p:sldId id="258" r:id="rId9"/>
    <p:sldId id="264" r:id="rId10"/>
    <p:sldId id="266" r:id="rId11"/>
    <p:sldId id="259" r:id="rId12"/>
    <p:sldId id="26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BB02-6833-BD45-A5F8-3B4B56DEAEFD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7C01-31B4-FB41-8747-A2427BA4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JEvalPlot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this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also has</a:t>
            </a:r>
            <a:r>
              <a:rPr lang="en-US" baseline="0" dirty="0" smtClean="0"/>
              <a:t> a library that does very similar </a:t>
            </a:r>
            <a:r>
              <a:rPr lang="en-US" baseline="0" dirty="0" smtClean="0"/>
              <a:t>things.</a:t>
            </a:r>
          </a:p>
          <a:p>
            <a:r>
              <a:rPr lang="en-US" baseline="0" dirty="0" smtClean="0"/>
              <a:t>Automatically installs </a:t>
            </a:r>
            <a:r>
              <a:rPr lang="en-US" baseline="0" dirty="0" err="1" smtClean="0"/>
              <a:t>JEvalResp</a:t>
            </a:r>
            <a:r>
              <a:rPr lang="en-US" baseline="0" dirty="0" smtClean="0"/>
              <a:t> as well, so by getting </a:t>
            </a:r>
            <a:r>
              <a:rPr lang="en-US" baseline="0" dirty="0" err="1" smtClean="0"/>
              <a:t>JEvalPlot</a:t>
            </a:r>
            <a:r>
              <a:rPr lang="en-US" baseline="0" dirty="0" smtClean="0"/>
              <a:t>, but get both </a:t>
            </a:r>
          </a:p>
          <a:p>
            <a:r>
              <a:rPr lang="en-US" baseline="0" dirty="0" smtClean="0"/>
              <a:t>Easy to install as it was made by software engineers, not grad students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r>
              <a:rPr lang="en-US" baseline="0" dirty="0" smtClean="0"/>
              <a:t> about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0" dirty="0" smtClean="0"/>
              <a:t>ython </a:t>
            </a:r>
            <a:r>
              <a:rPr lang="en-US" baseline="0" dirty="0" smtClean="0"/>
              <a:t>is already installed for the short course, and that this slide is helpful for when they go back to their own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should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bspy/obspy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bspy/obspy/wiki/Installation-on-Mac-OS-X-using-Macpor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ds/nodes/dmc/software/" TargetMode="External"/><Relationship Id="rId3" Type="http://schemas.openxmlformats.org/officeDocument/2006/relationships/hyperlink" Target="https://seiscode.iris.washington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sti.com/JPlotResp/JPlotRes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aimbat.readthedocs.org/en/latest/docfiles/install_dependenc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3"/>
              </a:rPr>
              <a:t>https://github.com/obspy/obspy/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smtClean="0"/>
              <a:t> --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3"/>
              </a:rPr>
              <a:t>https://github.com/obspy/obspy/wiki/Installation-on-Mac-OS-X-using-</a:t>
            </a:r>
            <a:r>
              <a:rPr lang="en-US" dirty="0" smtClean="0">
                <a:hlinkClick r:id="rId3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other IRIS Software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http://www.iris.edu/ds/nodes/dmc/software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https://seiscode.iris.washington.edu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Exercise: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an try and install/use it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Configuring the UNIX system</a:t>
            </a:r>
          </a:p>
          <a:p>
            <a:r>
              <a:rPr lang="en-US" dirty="0" err="1" smtClean="0"/>
              <a:t>JEvalPlot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r>
              <a:rPr lang="en-US" dirty="0"/>
              <a:t>Uninstalling programs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default Bourne Again Unix shell reads the .</a:t>
            </a:r>
            <a:r>
              <a:rPr lang="en-US" dirty="0" err="1" smtClean="0"/>
              <a:t>bashrc</a:t>
            </a:r>
            <a:r>
              <a:rPr lang="en-US" dirty="0" smtClean="0"/>
              <a:t> (or .profile)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aliases</a:t>
            </a:r>
          </a:p>
          <a:p>
            <a:pPr lvl="2"/>
            <a:r>
              <a:rPr lang="en-US" b="1" dirty="0" smtClean="0"/>
              <a:t>Alias </a:t>
            </a:r>
            <a:r>
              <a:rPr lang="en-US" b="1" dirty="0" err="1" smtClean="0"/>
              <a:t>ll</a:t>
            </a:r>
            <a:r>
              <a:rPr lang="en-US" b="1" dirty="0" smtClean="0"/>
              <a:t> = ‘</a:t>
            </a:r>
            <a:r>
              <a:rPr lang="en-US" b="1" dirty="0" err="1" smtClean="0"/>
              <a:t>ls</a:t>
            </a:r>
            <a:r>
              <a:rPr lang="en-US" b="1" dirty="0" smtClean="0"/>
              <a:t> -a’ </a:t>
            </a:r>
            <a:r>
              <a:rPr lang="en-US" dirty="0" smtClean="0"/>
              <a:t>in 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pPr lvl="2"/>
            <a:r>
              <a:rPr lang="en-US" b="1" dirty="0" smtClean="0"/>
              <a:t>Alias </a:t>
            </a:r>
            <a:r>
              <a:rPr lang="en-US" b="1" dirty="0" err="1" smtClean="0"/>
              <a:t>rmf</a:t>
            </a:r>
            <a:r>
              <a:rPr lang="en-US" b="1" dirty="0" smtClean="0"/>
              <a:t> = ‘</a:t>
            </a:r>
            <a:r>
              <a:rPr lang="en-US" b="1" dirty="0" err="1" smtClean="0"/>
              <a:t>rm</a:t>
            </a:r>
            <a:r>
              <a:rPr lang="en-US" b="1" dirty="0" smtClean="0"/>
              <a:t> -</a:t>
            </a:r>
            <a:r>
              <a:rPr lang="en-US" b="1" dirty="0" err="1" smtClean="0"/>
              <a:t>rf</a:t>
            </a:r>
            <a:r>
              <a:rPr lang="en-US" b="1" dirty="0" smtClean="0"/>
              <a:t>’</a:t>
            </a:r>
            <a:r>
              <a:rPr lang="en-US" dirty="0" smtClean="0"/>
              <a:t> in 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  <a:endParaRPr lang="en-US" dirty="0" smtClean="0"/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JEvalPlot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Manual: </a:t>
            </a:r>
            <a:r>
              <a:rPr lang="pl-PL" dirty="0">
                <a:hlinkClick r:id="rId3"/>
              </a:rPr>
              <a:t>http://www.isti.com/JPlotResp/</a:t>
            </a:r>
            <a:r>
              <a:rPr lang="pl-PL" dirty="0" smtClean="0">
                <a:hlinkClick r:id="rId3"/>
              </a:rPr>
              <a:t>JPlotResp.html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Fetches</a:t>
            </a:r>
            <a:r>
              <a:rPr lang="pl-PL" dirty="0" smtClean="0"/>
              <a:t> and </a:t>
            </a:r>
            <a:r>
              <a:rPr lang="pl-PL" dirty="0" err="1" smtClean="0"/>
              <a:t>plots</a:t>
            </a:r>
            <a:r>
              <a:rPr lang="pl-PL" dirty="0" smtClean="0"/>
              <a:t> data from web-service </a:t>
            </a:r>
            <a:r>
              <a:rPr lang="pl-PL" dirty="0" err="1" smtClean="0"/>
              <a:t>servers</a:t>
            </a:r>
            <a:endParaRPr lang="pl-PL" dirty="0" smtClean="0"/>
          </a:p>
          <a:p>
            <a:r>
              <a:rPr lang="pl-PL" dirty="0" err="1" smtClean="0"/>
              <a:t>Plots</a:t>
            </a:r>
            <a:r>
              <a:rPr lang="pl-PL" dirty="0" smtClean="0"/>
              <a:t> the </a:t>
            </a:r>
            <a:r>
              <a:rPr lang="pl-PL" dirty="0" err="1" smtClean="0"/>
              <a:t>response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0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" name="Picture 1" descr="Screen Shot 2014-08-03 at 5.5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3" y="1417638"/>
            <a:ext cx="7351561" cy="5096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6891" y="274638"/>
            <a:ext cx="1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Network: TA</a:t>
            </a:r>
          </a:p>
          <a:p>
            <a:r>
              <a:rPr lang="en-US" dirty="0" smtClean="0"/>
              <a:t>Station: US4A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82" y="8358"/>
            <a:ext cx="8229600" cy="1143000"/>
          </a:xfrm>
        </p:spPr>
        <p:txBody>
          <a:bodyPr/>
          <a:lstStyle/>
          <a:p>
            <a:r>
              <a:rPr lang="en-US" dirty="0" smtClean="0"/>
              <a:t>Response plot</a:t>
            </a:r>
            <a:endParaRPr lang="en-US" dirty="0"/>
          </a:p>
        </p:txBody>
      </p:sp>
      <p:pic>
        <p:nvPicPr>
          <p:cNvPr id="3" name="Picture 2" descr="Screen Shot 2014-08-03 at 5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" y="1062386"/>
            <a:ext cx="8170962" cy="5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you put ‘- -’ into the “Location” box?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--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3"/>
              </a:rPr>
              <a:t>https://store.enthought.com/downloads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://aimbat.readthedocs.org/en/latest/docfiles/</a:t>
            </a:r>
            <a:r>
              <a:rPr lang="en-US" dirty="0" smtClean="0">
                <a:hlinkClick r:id="rId4"/>
              </a:rPr>
              <a:t>install_dependencies.html</a:t>
            </a:r>
            <a:endParaRPr lang="en-US" dirty="0" smtClean="0"/>
          </a:p>
          <a:p>
            <a:r>
              <a:rPr lang="en-US" dirty="0" smtClean="0"/>
              <a:t>Note: Python is already installed on the cluster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468</Words>
  <Application>Microsoft Macintosh PowerPoint</Application>
  <PresentationFormat>On-screen Show (4:3)</PresentationFormat>
  <Paragraphs>82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Installing Common Programs</vt:lpstr>
      <vt:lpstr>Contents</vt:lpstr>
      <vt:lpstr>Configuring the UNIX system</vt:lpstr>
      <vt:lpstr>JEvalPlot</vt:lpstr>
      <vt:lpstr>User interface</vt:lpstr>
      <vt:lpstr>Response plot</vt:lpstr>
      <vt:lpstr>Bug</vt:lpstr>
      <vt:lpstr>Python</vt:lpstr>
      <vt:lpstr>Installing Python -- Tips</vt:lpstr>
      <vt:lpstr>Obspy</vt:lpstr>
      <vt:lpstr>Installing Obspy -- Tips </vt:lpstr>
      <vt:lpstr>Uninstalling programs</vt:lpstr>
      <vt:lpstr>Links to other IRIS Software packages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88</cp:revision>
  <dcterms:created xsi:type="dcterms:W3CDTF">2014-07-10T21:10:45Z</dcterms:created>
  <dcterms:modified xsi:type="dcterms:W3CDTF">2014-08-04T05:52:34Z</dcterms:modified>
</cp:coreProperties>
</file>