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9" r:id="rId5"/>
    <p:sldId id="261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71" autoAdjust="0"/>
  </p:normalViewPr>
  <p:slideViewPr>
    <p:cSldViewPr snapToGrid="0" snapToObjects="1">
      <p:cViewPr varScale="1">
        <p:scale>
          <a:sx n="77" d="100"/>
          <a:sy n="7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Undergraduate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 at Northwestern EPS department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 </a:t>
            </a:r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good code </a:t>
            </a:r>
          </a:p>
          <a:p>
            <a:pPr lvl="1"/>
            <a:r>
              <a:rPr lang="en-US" dirty="0" smtClean="0"/>
              <a:t>Easily understood by your future self, and others</a:t>
            </a:r>
          </a:p>
          <a:p>
            <a:pPr lvl="1"/>
            <a:r>
              <a:rPr lang="en-US" dirty="0" smtClean="0"/>
              <a:t>Do not need too much maintenance</a:t>
            </a:r>
            <a:endParaRPr lang="en-US" dirty="0"/>
          </a:p>
          <a:p>
            <a:r>
              <a:rPr lang="en-US" dirty="0" smtClean="0"/>
              <a:t>How to get unstuck when coding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092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/>
              <a:t>Find out how to do something</a:t>
            </a:r>
          </a:p>
          <a:p>
            <a:pPr lvl="1"/>
            <a:r>
              <a:rPr lang="en-US" dirty="0" smtClean="0"/>
              <a:t>Looking for information you need</a:t>
            </a:r>
          </a:p>
          <a:p>
            <a:pPr lvl="1"/>
            <a:r>
              <a:rPr lang="en-US" dirty="0" smtClean="0"/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Version control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Dropbox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drives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Admin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My 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Goals of this session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code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Writing your own code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on code with collaborators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Joining a project where someone left off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 out how to do something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Looking for information you need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the fruits of other peoples’ labor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Developing your own tool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do it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to keep in mind </a:t>
            </a:r>
          </a:p>
          <a:p>
            <a:r>
              <a:rPr lang="en-US" dirty="0" smtClean="0"/>
              <a:t>Version control 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Hard drives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418</Words>
  <Application>Microsoft Macintosh PowerPoint</Application>
  <PresentationFormat>On-screen Show 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Best Coding Practices</vt:lpstr>
      <vt:lpstr>Contents</vt:lpstr>
      <vt:lpstr>Where I’m coming from</vt:lpstr>
      <vt:lpstr>Goals</vt:lpstr>
      <vt:lpstr>PowerPoint Presentation</vt:lpstr>
      <vt:lpstr>Writing your own code …  Comments</vt:lpstr>
      <vt:lpstr>Contents</vt:lpstr>
      <vt:lpstr>Contents</vt:lpstr>
      <vt:lpstr>Contents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31</cp:revision>
  <dcterms:created xsi:type="dcterms:W3CDTF">2014-07-10T21:10:45Z</dcterms:created>
  <dcterms:modified xsi:type="dcterms:W3CDTF">2014-07-10T22:55:53Z</dcterms:modified>
</cp:coreProperties>
</file>