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Common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3,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</a:t>
            </a:r>
            <a:r>
              <a:rPr lang="en-US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Macintosh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Installing Common Programs</vt:lpstr>
      <vt:lpstr>Installing SAC</vt:lpstr>
      <vt:lpstr>Installing Python</vt:lpstr>
      <vt:lpstr>Installing Obspy </vt:lpstr>
      <vt:lpstr>Uninstalling programs</vt:lpstr>
      <vt:lpstr>Bash configuration File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9</cp:revision>
  <dcterms:created xsi:type="dcterms:W3CDTF">2014-07-10T21:10:45Z</dcterms:created>
  <dcterms:modified xsi:type="dcterms:W3CDTF">2014-07-11T03:33:18Z</dcterms:modified>
</cp:coreProperties>
</file>