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300" r:id="rId4"/>
    <p:sldId id="257" r:id="rId5"/>
    <p:sldId id="259" r:id="rId6"/>
    <p:sldId id="297" r:id="rId7"/>
    <p:sldId id="267" r:id="rId8"/>
    <p:sldId id="269" r:id="rId9"/>
    <p:sldId id="274" r:id="rId10"/>
    <p:sldId id="302" r:id="rId11"/>
    <p:sldId id="273" r:id="rId12"/>
    <p:sldId id="301" r:id="rId13"/>
    <p:sldId id="266" r:id="rId14"/>
    <p:sldId id="286" r:id="rId15"/>
    <p:sldId id="287" r:id="rId16"/>
    <p:sldId id="279" r:id="rId17"/>
    <p:sldId id="280" r:id="rId18"/>
    <p:sldId id="292" r:id="rId19"/>
    <p:sldId id="281" r:id="rId20"/>
    <p:sldId id="282" r:id="rId21"/>
    <p:sldId id="283" r:id="rId22"/>
    <p:sldId id="284" r:id="rId23"/>
    <p:sldId id="288" r:id="rId24"/>
    <p:sldId id="289" r:id="rId25"/>
    <p:sldId id="299" r:id="rId26"/>
    <p:sldId id="277" r:id="rId27"/>
    <p:sldId id="305" r:id="rId28"/>
    <p:sldId id="303" r:id="rId29"/>
    <p:sldId id="304" r:id="rId30"/>
    <p:sldId id="278" r:id="rId31"/>
    <p:sldId id="298" r:id="rId32"/>
    <p:sldId id="275" r:id="rId33"/>
    <p:sldId id="276" r:id="rId34"/>
    <p:sldId id="290" r:id="rId35"/>
    <p:sldId id="296" r:id="rId36"/>
    <p:sldId id="295" r:id="rId37"/>
    <p:sldId id="294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71" autoAdjust="0"/>
  </p:normalViewPr>
  <p:slideViewPr>
    <p:cSldViewPr snapToGrid="0" snapToObjects="1">
      <p:cViewPr varScale="1">
        <p:scale>
          <a:sx n="91" d="100"/>
          <a:sy n="91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ellers.com/" TargetMode="External"/><Relationship Id="rId3" Type="http://schemas.openxmlformats.org/officeDocument/2006/relationships/hyperlink" Target="http://mathcrunch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Coding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8161" y="17320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Dropbox</a:t>
            </a:r>
            <a:endParaRPr lang="en-US" dirty="0"/>
          </a:p>
        </p:txBody>
      </p:sp>
      <p:pic>
        <p:nvPicPr>
          <p:cNvPr id="4" name="Picture 3" descr="Screen Shot 2014-07-21 at 10.0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51" y="1417638"/>
            <a:ext cx="7796749" cy="46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Very cheap storage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Inconvenient to backup</a:t>
            </a:r>
          </a:p>
          <a:p>
            <a:r>
              <a:rPr lang="en-US" dirty="0" smtClean="0"/>
              <a:t>Better for archived projects, not projects actively being developed </a:t>
            </a:r>
          </a:p>
          <a:p>
            <a:r>
              <a:rPr lang="en-US" dirty="0" smtClean="0"/>
              <a:t>Not on a cloud, but a physical device </a:t>
            </a:r>
            <a:endParaRPr lang="en-US" dirty="0"/>
          </a:p>
        </p:txBody>
      </p:sp>
      <p:pic>
        <p:nvPicPr>
          <p:cNvPr id="5" name="Picture 4" descr="Screen Shot 2014-07-10 at 10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" y="3603157"/>
            <a:ext cx="4209985" cy="25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Coding Practices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Write a header block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962" y="1981200"/>
            <a:ext cx="8686800" cy="39624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Trebuchet MS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2-dimensional channel flow program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for channels with free upper surface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                                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 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Original by JD West, 01/08/2006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Modified 02/11/2007 to increase resolution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= 1;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&lt;=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27;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+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7823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</a:t>
            </a:r>
            <a:r>
              <a:rPr lang="en-US" dirty="0" smtClean="0"/>
              <a:t>session</a:t>
            </a:r>
          </a:p>
          <a:p>
            <a:r>
              <a:rPr lang="en-US" dirty="0" smtClean="0"/>
              <a:t>Version Control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err="1" smtClean="0"/>
              <a:t>Harddrives</a:t>
            </a:r>
            <a:endParaRPr lang="en-US" dirty="0" smtClean="0"/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 smtClean="0"/>
              <a:t>Find out how to do something</a:t>
            </a:r>
          </a:p>
          <a:p>
            <a:pPr lvl="1"/>
            <a:r>
              <a:rPr lang="en-US" dirty="0" smtClean="0"/>
              <a:t>Looking for information you need</a:t>
            </a:r>
          </a:p>
          <a:p>
            <a:pPr lvl="1"/>
            <a:r>
              <a:rPr lang="en-US" dirty="0" smtClean="0"/>
              <a:t>Using the fruits of other peoples’ labor</a:t>
            </a:r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Declarations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// x-axis increment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	// total increments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double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dVelocity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[5001]; // array of velocities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Read and set Initial Values from a file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Naming your script 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test.csh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means</a:t>
            </a: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I will never be able to reuse this code.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latin typeface="Trebuchet MS" charset="0"/>
              </a:rPr>
              <a:t>Write your code as if someone else will have to understand and modify it</a:t>
            </a:r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someone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understand everything in one go</a:t>
            </a:r>
          </a:p>
          <a:p>
            <a:r>
              <a:rPr lang="en-US" dirty="0" smtClean="0"/>
              <a:t>Identify one place you need to begin work on</a:t>
            </a:r>
          </a:p>
          <a:p>
            <a:r>
              <a:rPr lang="en-US" dirty="0" smtClean="0"/>
              <a:t>Ask the person who worked on it to explain what was going on in that part, then start!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over someone’s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Comment/uncomment out bits of their code</a:t>
            </a:r>
          </a:p>
          <a:p>
            <a:r>
              <a:rPr lang="en-US" dirty="0" smtClean="0"/>
              <a:t>See what part of the code controls the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9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Solving Problems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ask good questions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where to ask</a:t>
            </a:r>
          </a:p>
          <a:p>
            <a:pPr lvl="1"/>
            <a:r>
              <a:rPr lang="en-US" dirty="0" smtClean="0"/>
              <a:t>Stack </a:t>
            </a:r>
            <a:r>
              <a:rPr lang="en-US" dirty="0" err="1" smtClean="0"/>
              <a:t>Oveflow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Stack Exchange</a:t>
            </a:r>
          </a:p>
          <a:p>
            <a:r>
              <a:rPr lang="en-US" dirty="0" smtClean="0"/>
              <a:t>Search the web</a:t>
            </a:r>
          </a:p>
          <a:p>
            <a:r>
              <a:rPr lang="en-US" dirty="0" smtClean="0"/>
              <a:t>Project mailing lists</a:t>
            </a:r>
          </a:p>
          <a:p>
            <a:r>
              <a:rPr lang="en-US" dirty="0" smtClean="0"/>
              <a:t>Meaningful specific subject headers</a:t>
            </a:r>
          </a:p>
          <a:p>
            <a:r>
              <a:rPr lang="en-US" dirty="0"/>
              <a:t>Questions in readable data formats</a:t>
            </a:r>
          </a:p>
          <a:p>
            <a:r>
              <a:rPr lang="en-US" dirty="0"/>
              <a:t>Have your contact info readily </a:t>
            </a:r>
            <a:r>
              <a:rPr lang="en-US" dirty="0" err="1" smtClean="0"/>
              <a:t>availabl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13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pic>
        <p:nvPicPr>
          <p:cNvPr id="4" name="Picture 3" descr="Screen Shot 2014-07-21 at 10.0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89"/>
            <a:ext cx="9144000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Exchange</a:t>
            </a:r>
            <a:endParaRPr lang="en-US" dirty="0"/>
          </a:p>
        </p:txBody>
      </p:sp>
      <p:pic>
        <p:nvPicPr>
          <p:cNvPr id="4" name="Picture 3" descr="Screen Shot 2014-07-21 at 10.0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686"/>
            <a:ext cx="9144000" cy="46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Admin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available on the internet, use it. If it popped up in </a:t>
            </a:r>
            <a:r>
              <a:rPr lang="en-US" dirty="0"/>
              <a:t>G</a:t>
            </a:r>
            <a:r>
              <a:rPr lang="en-US" dirty="0" smtClean="0"/>
              <a:t>oogle, its probably been rigorously tested by many more people than code you would write yourself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Developing Your Own Tool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it, and no one else has done anything remotely similar you can adapt</a:t>
            </a:r>
          </a:p>
          <a:p>
            <a:r>
              <a:rPr lang="en-US" dirty="0" smtClean="0"/>
              <a:t>When there’s a clear need for it </a:t>
            </a:r>
            <a:endParaRPr lang="en-US" dirty="0"/>
          </a:p>
        </p:txBody>
      </p:sp>
      <p:pic>
        <p:nvPicPr>
          <p:cNvPr id="4" name="Picture 3" descr="Screen Shot 2014-07-11 at 5.2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05137"/>
            <a:ext cx="853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 functionality of a program</a:t>
            </a:r>
          </a:p>
          <a:p>
            <a:r>
              <a:rPr lang="en-US" dirty="0" smtClean="0"/>
              <a:t>Important for software meant for a large user base/multiple collaborators</a:t>
            </a:r>
          </a:p>
          <a:p>
            <a:r>
              <a:rPr lang="en-US" dirty="0" smtClean="0"/>
              <a:t>Defend your research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9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7373"/>
            <a:ext cx="2124471" cy="1143000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5" name="Picture 4" descr="Screen Shot 2014-07-21 at 9.5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4" y="1180373"/>
            <a:ext cx="7753372" cy="56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5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Picture 4" descr="Screen Shot 2014-07-21 at 9.5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46" y="1294539"/>
            <a:ext cx="5068909" cy="53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13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21 at 9.54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14" y="934982"/>
            <a:ext cx="7214723" cy="57276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92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5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7118"/>
            <a:ext cx="9086158" cy="323723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Undergraduate (Stanford)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Internship, Northwestern Earth and Planetary Sciences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</a:t>
            </a:r>
          </a:p>
          <a:p>
            <a:pPr lvl="1"/>
            <a:r>
              <a:rPr lang="de-DE" dirty="0">
                <a:hlinkClick r:id="rId2"/>
              </a:rPr>
              <a:t>http://www.dwellers.com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en-US" dirty="0">
                <a:hlinkClick r:id="rId3"/>
              </a:rPr>
              <a:t>http://mathcrunch.com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  <a:p>
            <a:r>
              <a:rPr lang="en-US" dirty="0" smtClean="0"/>
              <a:t>Current (Carnegie Mellon) </a:t>
            </a:r>
          </a:p>
          <a:p>
            <a:pPr lvl="1"/>
            <a:r>
              <a:rPr lang="en-US" dirty="0" smtClean="0"/>
              <a:t>Graduate student (started Jun 30, 2014) </a:t>
            </a:r>
          </a:p>
          <a:p>
            <a:pPr lvl="1"/>
            <a:r>
              <a:rPr lang="en-US" dirty="0" smtClean="0"/>
              <a:t>Electrical and Computer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easily maintained code</a:t>
            </a:r>
            <a:endParaRPr lang="en-US" dirty="0"/>
          </a:p>
          <a:p>
            <a:r>
              <a:rPr lang="en-US" dirty="0" smtClean="0"/>
              <a:t>Getting unstuck when you hit a problem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Version Control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82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</a:p>
          <a:p>
            <a:r>
              <a:rPr lang="en-US" dirty="0" smtClean="0"/>
              <a:t>Steep 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1022</Words>
  <Application>Microsoft Macintosh PowerPoint</Application>
  <PresentationFormat>On-screen Show (4:3)</PresentationFormat>
  <Paragraphs>190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Good Coding Practices</vt:lpstr>
      <vt:lpstr>Contents</vt:lpstr>
      <vt:lpstr>Admin</vt:lpstr>
      <vt:lpstr>Where I’m coming from</vt:lpstr>
      <vt:lpstr>Takeaway points</vt:lpstr>
      <vt:lpstr>Version Control</vt:lpstr>
      <vt:lpstr>PowerPoint Presentation</vt:lpstr>
      <vt:lpstr>Github</vt:lpstr>
      <vt:lpstr>Demo </vt:lpstr>
      <vt:lpstr>Dropbox</vt:lpstr>
      <vt:lpstr>Hard drives</vt:lpstr>
      <vt:lpstr>Coding Practices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No magic (numbers)</vt:lpstr>
      <vt:lpstr>No magic (numbers)</vt:lpstr>
      <vt:lpstr>Or, use an external file</vt:lpstr>
      <vt:lpstr>Use descriptive file names</vt:lpstr>
      <vt:lpstr>Pretend you are in a programming team</vt:lpstr>
      <vt:lpstr>Working with someone else</vt:lpstr>
      <vt:lpstr>Taking over someone’s project </vt:lpstr>
      <vt:lpstr>Solving Problems</vt:lpstr>
      <vt:lpstr>What if you hit a problem?</vt:lpstr>
      <vt:lpstr>How to ask good questions online</vt:lpstr>
      <vt:lpstr>Stack Overflow</vt:lpstr>
      <vt:lpstr>Stack Exchange</vt:lpstr>
      <vt:lpstr>Do not reinvent the wheel </vt:lpstr>
      <vt:lpstr>Developing Your Own Tool</vt:lpstr>
      <vt:lpstr>When to develop your own tool</vt:lpstr>
      <vt:lpstr>Things to keep in mind</vt:lpstr>
      <vt:lpstr>Why Unit Testing</vt:lpstr>
      <vt:lpstr>GUI</vt:lpstr>
      <vt:lpstr>Model</vt:lpstr>
      <vt:lpstr>Unit tests</vt:lpstr>
      <vt:lpstr>Running unit tests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127</cp:revision>
  <dcterms:created xsi:type="dcterms:W3CDTF">2014-07-10T21:10:45Z</dcterms:created>
  <dcterms:modified xsi:type="dcterms:W3CDTF">2014-07-22T02:11:52Z</dcterms:modified>
</cp:coreProperties>
</file>