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57" r:id="rId4"/>
    <p:sldId id="259" r:id="rId5"/>
    <p:sldId id="261" r:id="rId6"/>
    <p:sldId id="266" r:id="rId7"/>
    <p:sldId id="286" r:id="rId8"/>
    <p:sldId id="287" r:id="rId9"/>
    <p:sldId id="279" r:id="rId10"/>
    <p:sldId id="280" r:id="rId11"/>
    <p:sldId id="281" r:id="rId12"/>
    <p:sldId id="282" r:id="rId13"/>
    <p:sldId id="283" r:id="rId14"/>
    <p:sldId id="284" r:id="rId15"/>
    <p:sldId id="288" r:id="rId16"/>
    <p:sldId id="289" r:id="rId17"/>
    <p:sldId id="263" r:id="rId18"/>
    <p:sldId id="277" r:id="rId19"/>
    <p:sldId id="278" r:id="rId20"/>
    <p:sldId id="264" r:id="rId21"/>
    <p:sldId id="275" r:id="rId22"/>
    <p:sldId id="276" r:id="rId23"/>
    <p:sldId id="290" r:id="rId24"/>
    <p:sldId id="291" r:id="rId25"/>
    <p:sldId id="265" r:id="rId26"/>
    <p:sldId id="267" r:id="rId27"/>
    <p:sldId id="269" r:id="rId28"/>
    <p:sldId id="274" r:id="rId29"/>
    <p:sldId id="270" r:id="rId30"/>
    <p:sldId id="272" r:id="rId31"/>
    <p:sldId id="273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77" d="100"/>
          <a:sy n="77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hq/es_course/content/201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Coding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/>
              <a:t>Find out how to do something</a:t>
            </a:r>
          </a:p>
          <a:p>
            <a:pPr lvl="1"/>
            <a:r>
              <a:rPr lang="en-US" dirty="0" smtClean="0"/>
              <a:t>Looking for information you need</a:t>
            </a:r>
          </a:p>
          <a:p>
            <a:pPr lvl="1"/>
            <a:r>
              <a:rPr lang="en-US" dirty="0" smtClean="0"/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17773"/>
            <a:ext cx="65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http://lukeplant.me.uk/blog/posts/docs-or-it-doesnt-exist/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to ensure functionality of a program</a:t>
            </a:r>
          </a:p>
          <a:p>
            <a:r>
              <a:rPr lang="en-US" dirty="0" smtClean="0"/>
              <a:t>Especially important for software meant for a large user base/multiple collaborators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/>
              <a:t>Version control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Hard drives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10 at 9.4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5" y="362893"/>
            <a:ext cx="7436859" cy="6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Undergraduate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 at Northwestern EPS department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 </a:t>
            </a:r>
          </a:p>
          <a:p>
            <a:r>
              <a:rPr lang="en-US" dirty="0" smtClean="0"/>
              <a:t>Current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raduate student (started Jun 30, 2014) </a:t>
            </a:r>
          </a:p>
          <a:p>
            <a:pPr lvl="1"/>
            <a:r>
              <a:rPr lang="en-US" dirty="0" smtClean="0"/>
              <a:t>Electrical and Computer Engineering, Carnegie Mellon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Link any number of computers you want.</a:t>
            </a:r>
          </a:p>
          <a:p>
            <a:r>
              <a:rPr lang="en-US" dirty="0" smtClean="0"/>
              <a:t>(Almost) unlimited space, lots of ways to get more free space</a:t>
            </a:r>
          </a:p>
          <a:p>
            <a:r>
              <a:rPr lang="en-US" dirty="0" smtClean="0"/>
              <a:t>Private to you </a:t>
            </a:r>
          </a:p>
          <a:p>
            <a:r>
              <a:rPr lang="en-US" dirty="0" smtClean="0"/>
              <a:t>Can share files with others </a:t>
            </a:r>
          </a:p>
          <a:p>
            <a:r>
              <a:rPr lang="en-US" dirty="0" smtClean="0"/>
              <a:t>Get it online, anywhere 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No version control. Delete something by accident and you may be in trouble.</a:t>
            </a:r>
          </a:p>
        </p:txBody>
      </p:sp>
    </p:spTree>
    <p:extLst>
      <p:ext uri="{BB962C8B-B14F-4D97-AF65-F5344CB8AC3E}">
        <p14:creationId xmlns:p14="http://schemas.microsoft.com/office/powerpoint/2010/main" val="3042570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Very cheap storage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Inconvenient to backup</a:t>
            </a:r>
          </a:p>
          <a:p>
            <a:r>
              <a:rPr lang="en-US" dirty="0" smtClean="0"/>
              <a:t>Better for archived projects, not projects actively being developed </a:t>
            </a:r>
          </a:p>
          <a:p>
            <a:r>
              <a:rPr lang="en-US" dirty="0" smtClean="0"/>
              <a:t>Not on a cloud, but a physical device </a:t>
            </a:r>
            <a:endParaRPr lang="en-US" dirty="0"/>
          </a:p>
        </p:txBody>
      </p:sp>
      <p:pic>
        <p:nvPicPr>
          <p:cNvPr id="5" name="Picture 4" descr="Screen Shot 2014-07-10 at 10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" y="3603157"/>
            <a:ext cx="4209985" cy="25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West. The Lazy Programmer. </a:t>
            </a:r>
            <a:r>
              <a:rPr lang="en-US" dirty="0" err="1" smtClean="0"/>
              <a:t>EarthScope</a:t>
            </a:r>
            <a:r>
              <a:rPr lang="en-US" dirty="0" smtClean="0"/>
              <a:t> US Array. August 16, 2011 </a:t>
            </a:r>
          </a:p>
          <a:p>
            <a:pPr lvl="1"/>
            <a:r>
              <a:rPr lang="fr-FR" dirty="0">
                <a:hlinkClick r:id="rId2"/>
              </a:rPr>
              <a:t>http://www.iris.edu/hq/es_course/content/2011.</a:t>
            </a:r>
            <a:r>
              <a:rPr lang="fr-FR" dirty="0" smtClean="0">
                <a:hlinkClick r:id="rId2"/>
              </a:rPr>
              <a:t>html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easily maintained code</a:t>
            </a:r>
            <a:endParaRPr lang="en-US" dirty="0"/>
          </a:p>
          <a:p>
            <a:r>
              <a:rPr lang="en-US" dirty="0" smtClean="0"/>
              <a:t>How to get unstuck in a problem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092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8153400" cy="39624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/******************************************************************/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 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   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  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1314</Words>
  <Application>Microsoft Macintosh PowerPoint</Application>
  <PresentationFormat>On-screen Show (4:3)</PresentationFormat>
  <Paragraphs>254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Best Coding Practices</vt:lpstr>
      <vt:lpstr>Contents</vt:lpstr>
      <vt:lpstr>Where I’m coming from</vt:lpstr>
      <vt:lpstr>Goals</vt:lpstr>
      <vt:lpstr>PowerPoint Presentation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Contents</vt:lpstr>
      <vt:lpstr>What if you hit a problem?</vt:lpstr>
      <vt:lpstr>Do not reinvent the wheel </vt:lpstr>
      <vt:lpstr>Contents</vt:lpstr>
      <vt:lpstr>When to develop your own tool</vt:lpstr>
      <vt:lpstr>Things to keep in mind</vt:lpstr>
      <vt:lpstr>Unit Testing</vt:lpstr>
      <vt:lpstr>Unit Testing Demo</vt:lpstr>
      <vt:lpstr>Contents</vt:lpstr>
      <vt:lpstr>PowerPoint Presentation</vt:lpstr>
      <vt:lpstr>Github</vt:lpstr>
      <vt:lpstr>Demo </vt:lpstr>
      <vt:lpstr>PowerPoint Presentation</vt:lpstr>
      <vt:lpstr>Dropbox</vt:lpstr>
      <vt:lpstr>Hard drives</vt:lpstr>
      <vt:lpstr>References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97</cp:revision>
  <dcterms:created xsi:type="dcterms:W3CDTF">2014-07-10T21:10:45Z</dcterms:created>
  <dcterms:modified xsi:type="dcterms:W3CDTF">2014-07-11T03:12:37Z</dcterms:modified>
</cp:coreProperties>
</file>