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7" r:id="rId4"/>
    <p:sldId id="259" r:id="rId5"/>
    <p:sldId id="261" r:id="rId6"/>
    <p:sldId id="266" r:id="rId7"/>
    <p:sldId id="286" r:id="rId8"/>
    <p:sldId id="287" r:id="rId9"/>
    <p:sldId id="279" r:id="rId10"/>
    <p:sldId id="280" r:id="rId11"/>
    <p:sldId id="292" r:id="rId12"/>
    <p:sldId id="281" r:id="rId13"/>
    <p:sldId id="282" r:id="rId14"/>
    <p:sldId id="283" r:id="rId15"/>
    <p:sldId id="284" r:id="rId16"/>
    <p:sldId id="288" r:id="rId17"/>
    <p:sldId id="289" r:id="rId18"/>
    <p:sldId id="263" r:id="rId19"/>
    <p:sldId id="277" r:id="rId20"/>
    <p:sldId id="278" r:id="rId21"/>
    <p:sldId id="264" r:id="rId22"/>
    <p:sldId id="275" r:id="rId23"/>
    <p:sldId id="276" r:id="rId24"/>
    <p:sldId id="290" r:id="rId25"/>
    <p:sldId id="265" r:id="rId26"/>
    <p:sldId id="267" r:id="rId27"/>
    <p:sldId id="269" r:id="rId28"/>
    <p:sldId id="274" r:id="rId29"/>
    <p:sldId id="273" r:id="rId30"/>
    <p:sldId id="26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871" autoAdjust="0"/>
  </p:normalViewPr>
  <p:slideViewPr>
    <p:cSldViewPr snapToGrid="0" snapToObjects="1">
      <p:cViewPr varScale="1">
        <p:scale>
          <a:sx n="97" d="100"/>
          <a:sy n="97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97DF-A733-5248-B82E-D2752A07DE73}" type="datetimeFigureOut">
              <a:rPr lang="en-US" smtClean="0"/>
              <a:t>7/14/14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4381-3185-C147-A825-3C7E6659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8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wellers.com/" TargetMode="External"/><Relationship Id="rId3" Type="http://schemas.openxmlformats.org/officeDocument/2006/relationships/hyperlink" Target="http://mathcrunch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kloh/USArray" TargetMode="External"/><Relationship Id="rId4" Type="http://schemas.openxmlformats.org/officeDocument/2006/relationships/hyperlink" Target="https://github.com/pysmo/aimbat-docs/wiki/Introduction-to-Githu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ris.edu/hq/es_course/content/2011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Good Coding Practices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August 4, 2014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8161" y="17320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Trebuchet MS" charset="0"/>
              </a:rPr>
              <a:t>Use Descriptive Variable Names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0"/>
            <a:ext cx="8610600" cy="43434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8752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0119"/>
            <a:ext cx="8305800" cy="129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rebuchet MS" charset="0"/>
              </a:rPr>
              <a:t>No magic (numbers)</a:t>
            </a:r>
            <a:endParaRPr lang="en-US" sz="4800" dirty="0">
              <a:latin typeface="Trebuchet M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" y="2067022"/>
            <a:ext cx="8839200" cy="4419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= 1;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&lt;=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27;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+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7823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0119"/>
            <a:ext cx="8305800" cy="129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rebuchet MS" charset="0"/>
              </a:rPr>
              <a:t>No magic (numbers)</a:t>
            </a:r>
            <a:endParaRPr lang="en-US" sz="4800" dirty="0">
              <a:latin typeface="Trebuchet M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" y="2067022"/>
            <a:ext cx="8839200" cy="4419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2795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9144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Or, use an external file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8153400" cy="44958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Declarations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// x-axis increment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	// total increments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double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dVelocity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[5001]; // array of velocities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Read and set Initial Values from a file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267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3058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Use descriptive file names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7848600" cy="44958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Naming your script 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test.csh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means</a:t>
            </a:r>
          </a:p>
          <a:p>
            <a:pPr algn="l"/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I will never be able to reuse this code.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6503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762000"/>
            <a:ext cx="8229600" cy="1752600"/>
          </a:xfrm>
        </p:spPr>
        <p:txBody>
          <a:bodyPr/>
          <a:lstStyle/>
          <a:p>
            <a:r>
              <a:rPr lang="en-US" sz="4800">
                <a:latin typeface="Trebuchet MS" charset="0"/>
              </a:rPr>
              <a:t>Pretend you are</a:t>
            </a:r>
            <a:br>
              <a:rPr lang="en-US" sz="4800">
                <a:latin typeface="Trebuchet MS" charset="0"/>
              </a:rPr>
            </a:br>
            <a:r>
              <a:rPr lang="en-US" sz="4800">
                <a:latin typeface="Trebuchet MS" charset="0"/>
              </a:rPr>
              <a:t>in a programming team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124200"/>
            <a:ext cx="8153400" cy="34290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latin typeface="Trebuchet MS" charset="0"/>
              </a:rPr>
              <a:t>Write your code as if someone else will have to understand and modify it</a:t>
            </a:r>
          </a:p>
        </p:txBody>
      </p:sp>
    </p:spTree>
    <p:extLst>
      <p:ext uri="{BB962C8B-B14F-4D97-AF65-F5344CB8AC3E}">
        <p14:creationId xmlns:p14="http://schemas.microsoft.com/office/powerpoint/2010/main" val="421931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someone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try to understand everything in one go</a:t>
            </a:r>
          </a:p>
          <a:p>
            <a:r>
              <a:rPr lang="en-US" dirty="0" smtClean="0"/>
              <a:t>Identify one place you need to begin work on</a:t>
            </a:r>
          </a:p>
          <a:p>
            <a:r>
              <a:rPr lang="en-US" dirty="0" smtClean="0"/>
              <a:t>Ask the person who worked on it to explain what was going on in that part, then start!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over someone’s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Comment/uncomment out bits of their code</a:t>
            </a:r>
          </a:p>
          <a:p>
            <a:r>
              <a:rPr lang="en-US" dirty="0" smtClean="0"/>
              <a:t>See what part of the code controls the functionality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/>
              <a:t>Find out how to do something</a:t>
            </a:r>
          </a:p>
          <a:p>
            <a:pPr lvl="1"/>
            <a:r>
              <a:rPr lang="en-US" dirty="0" smtClean="0"/>
              <a:t>Looking for information you need</a:t>
            </a:r>
          </a:p>
          <a:p>
            <a:pPr lvl="1"/>
            <a:r>
              <a:rPr lang="en-US" dirty="0" smtClean="0"/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hit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Coding problem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hances are someone else has a similar problem, and a solution exists</a:t>
            </a:r>
          </a:p>
          <a:p>
            <a:pPr lvl="1"/>
            <a:r>
              <a:rPr lang="en-US" dirty="0" smtClean="0"/>
              <a:t>Google it. How would you phrase that question to a human?</a:t>
            </a:r>
          </a:p>
          <a:p>
            <a:r>
              <a:rPr lang="en-US" dirty="0" smtClean="0"/>
              <a:t>Who does research in that general area?  </a:t>
            </a:r>
          </a:p>
          <a:p>
            <a:pPr lvl="1"/>
            <a:r>
              <a:rPr lang="en-US" dirty="0" smtClean="0"/>
              <a:t>Look at their papers for something similar you can adapt </a:t>
            </a:r>
          </a:p>
          <a:p>
            <a:r>
              <a:rPr lang="en-US" dirty="0" smtClean="0"/>
              <a:t>How would you do it manually?</a:t>
            </a:r>
          </a:p>
          <a:p>
            <a:pPr lvl="1"/>
            <a:r>
              <a:rPr lang="en-US" dirty="0" smtClean="0"/>
              <a:t>Describe the steps, then code it up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My background</a:t>
            </a:r>
          </a:p>
          <a:p>
            <a:pPr lvl="1"/>
            <a:r>
              <a:rPr lang="en-US" dirty="0" smtClean="0"/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reinvent the wheel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write your own code for a function, unless there is absolutely no choice</a:t>
            </a:r>
          </a:p>
          <a:p>
            <a:r>
              <a:rPr lang="en-US" dirty="0" smtClean="0"/>
              <a:t>If a solution is available on the internet, use it. If it popped up in </a:t>
            </a:r>
            <a:r>
              <a:rPr lang="en-US" dirty="0"/>
              <a:t>G</a:t>
            </a:r>
            <a:r>
              <a:rPr lang="en-US" dirty="0" smtClean="0"/>
              <a:t>oogle, its probably been rigorously tested by many more people than code you would write yourself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45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/>
              <a:t>Developing your own tool</a:t>
            </a:r>
          </a:p>
          <a:p>
            <a:pPr lvl="1"/>
            <a:r>
              <a:rPr lang="en-US" dirty="0" smtClean="0"/>
              <a:t>When to do it</a:t>
            </a:r>
          </a:p>
          <a:p>
            <a:pPr lvl="1"/>
            <a:r>
              <a:rPr lang="en-US" dirty="0" smtClean="0"/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develop your own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really need it, and no one else has done anything remotely similar you can adapt</a:t>
            </a:r>
          </a:p>
          <a:p>
            <a:r>
              <a:rPr lang="en-US" dirty="0" smtClean="0"/>
              <a:t>When there’s a clear need for it </a:t>
            </a:r>
            <a:endParaRPr lang="en-US" dirty="0"/>
          </a:p>
        </p:txBody>
      </p:sp>
      <p:pic>
        <p:nvPicPr>
          <p:cNvPr id="4" name="Picture 3" descr="Screen Shot 2014-07-11 at 5.2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05137"/>
            <a:ext cx="8534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11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Operating System compatibility</a:t>
            </a:r>
          </a:p>
          <a:p>
            <a:pPr lvl="1"/>
            <a:r>
              <a:rPr lang="en-US" dirty="0" smtClean="0"/>
              <a:t>Who are your users?</a:t>
            </a:r>
          </a:p>
          <a:p>
            <a:pPr lvl="1"/>
            <a:r>
              <a:rPr lang="en-US" dirty="0" smtClean="0"/>
              <a:t>What OS do they mainly use?</a:t>
            </a:r>
          </a:p>
          <a:p>
            <a:r>
              <a:rPr lang="en-US" dirty="0" smtClean="0"/>
              <a:t>Beta Testing</a:t>
            </a:r>
          </a:p>
          <a:p>
            <a:pPr lvl="1"/>
            <a:r>
              <a:rPr lang="en-US" dirty="0" smtClean="0"/>
              <a:t>People in your department, who haven’t used it yet</a:t>
            </a:r>
          </a:p>
          <a:p>
            <a:pPr lvl="1"/>
            <a:r>
              <a:rPr lang="en-US" dirty="0" smtClean="0"/>
              <a:t>People with only a basic knowledge of computer science  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Write good documentation if you want other people to use your program</a:t>
            </a:r>
          </a:p>
          <a:p>
            <a:pPr lvl="1"/>
            <a:r>
              <a:rPr lang="en-US" dirty="0" smtClean="0"/>
              <a:t>If its hard for them to understand what your code does, it would be easier for them to write it themselves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17773"/>
            <a:ext cx="65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http://lukeplant.me.uk/blog/posts/docs-or-it-doesnt-exist/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30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nsure functionality of a program</a:t>
            </a:r>
          </a:p>
          <a:p>
            <a:r>
              <a:rPr lang="en-US" dirty="0" smtClean="0"/>
              <a:t>Important for software meant for a large user base/multiple collaborators</a:t>
            </a:r>
          </a:p>
          <a:p>
            <a:r>
              <a:rPr lang="en-US" dirty="0" smtClean="0"/>
              <a:t>Defend your research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79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/>
              <a:t>Version control 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Hard drives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19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cto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8250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05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Useful for collaborators</a:t>
            </a:r>
          </a:p>
          <a:p>
            <a:r>
              <a:rPr lang="en-US" dirty="0" smtClean="0"/>
              <a:t>Showcase non-confidential work online</a:t>
            </a:r>
          </a:p>
          <a:p>
            <a:r>
              <a:rPr lang="en-US" dirty="0" smtClean="0"/>
              <a:t>Get it online, anywhere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Limited allowance for privacy – free private account with .</a:t>
            </a:r>
            <a:r>
              <a:rPr lang="en-US" dirty="0" err="1" smtClean="0"/>
              <a:t>edu</a:t>
            </a:r>
            <a:r>
              <a:rPr lang="en-US" dirty="0" smtClean="0"/>
              <a:t> email for two years </a:t>
            </a:r>
          </a:p>
          <a:p>
            <a:r>
              <a:rPr lang="en-US" dirty="0" smtClean="0"/>
              <a:t>Steep learning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38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Downloading and installing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Creating a repository </a:t>
            </a:r>
          </a:p>
          <a:p>
            <a:r>
              <a:rPr lang="en-US" dirty="0" smtClean="0"/>
              <a:t>Cloning a repository</a:t>
            </a:r>
          </a:p>
          <a:p>
            <a:r>
              <a:rPr lang="en-US" dirty="0" smtClean="0"/>
              <a:t>Making commits </a:t>
            </a:r>
          </a:p>
          <a:p>
            <a:r>
              <a:rPr lang="en-US" dirty="0" smtClean="0"/>
              <a:t>Reverting a commit </a:t>
            </a:r>
          </a:p>
          <a:p>
            <a:r>
              <a:rPr lang="en-US" dirty="0" smtClean="0"/>
              <a:t>Making and pushing a branch</a:t>
            </a:r>
          </a:p>
          <a:p>
            <a:r>
              <a:rPr lang="en-US" dirty="0" smtClean="0"/>
              <a:t>Merging a branch with master </a:t>
            </a:r>
          </a:p>
          <a:p>
            <a:r>
              <a:rPr lang="en-US" dirty="0" smtClean="0"/>
              <a:t>Dealing with merge conflicts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269" y="6340699"/>
            <a:ext cx="737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pysmo</a:t>
            </a:r>
            <a:r>
              <a:rPr lang="en-US" dirty="0"/>
              <a:t>/</a:t>
            </a:r>
            <a:r>
              <a:rPr lang="en-US" dirty="0" err="1"/>
              <a:t>aimbat</a:t>
            </a:r>
            <a:r>
              <a:rPr lang="en-US" dirty="0"/>
              <a:t>-docs/wiki/Introduction-to-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54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Very cheap storage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Inconvenient to backup</a:t>
            </a:r>
          </a:p>
          <a:p>
            <a:r>
              <a:rPr lang="en-US" dirty="0" smtClean="0"/>
              <a:t>Better for archived projects, not projects actively being developed </a:t>
            </a:r>
          </a:p>
          <a:p>
            <a:r>
              <a:rPr lang="en-US" dirty="0" smtClean="0"/>
              <a:t>Not on a cloud, but a physical device </a:t>
            </a:r>
            <a:endParaRPr lang="en-US" dirty="0"/>
          </a:p>
        </p:txBody>
      </p:sp>
      <p:pic>
        <p:nvPicPr>
          <p:cNvPr id="5" name="Picture 4" descr="Screen Shot 2014-07-10 at 10.1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7" y="3603157"/>
            <a:ext cx="4209985" cy="25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9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I’m coming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Undergraduate (Stanford) </a:t>
            </a:r>
          </a:p>
          <a:p>
            <a:pPr lvl="1"/>
            <a:r>
              <a:rPr lang="en-US" dirty="0" smtClean="0"/>
              <a:t>Major in Math</a:t>
            </a:r>
          </a:p>
          <a:p>
            <a:pPr lvl="1"/>
            <a:r>
              <a:rPr lang="en-US" dirty="0" smtClean="0"/>
              <a:t>Minor in Computer Science</a:t>
            </a:r>
          </a:p>
          <a:p>
            <a:pPr lvl="1"/>
            <a:r>
              <a:rPr lang="en-US" dirty="0" smtClean="0"/>
              <a:t>No exposure to coding before undergrad </a:t>
            </a:r>
          </a:p>
          <a:p>
            <a:r>
              <a:rPr lang="en-US" dirty="0" smtClean="0"/>
              <a:t>Research </a:t>
            </a:r>
          </a:p>
          <a:p>
            <a:pPr lvl="1"/>
            <a:r>
              <a:rPr lang="en-US" dirty="0" smtClean="0"/>
              <a:t>Undergraduate research in computational geophysics</a:t>
            </a:r>
          </a:p>
          <a:p>
            <a:pPr lvl="1"/>
            <a:r>
              <a:rPr lang="en-US" dirty="0" smtClean="0"/>
              <a:t>Internship, Northwestern Earth and Planetary Sciences</a:t>
            </a:r>
          </a:p>
          <a:p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9 months as a software engineer at a Silicon Valley startup</a:t>
            </a:r>
          </a:p>
          <a:p>
            <a:pPr lvl="1"/>
            <a:r>
              <a:rPr lang="de-DE" dirty="0">
                <a:hlinkClick r:id="rId2"/>
              </a:rPr>
              <a:t>http://www.dwellers.com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r>
              <a:rPr lang="en-US" dirty="0">
                <a:hlinkClick r:id="rId3"/>
              </a:rPr>
              <a:t>http://mathcrunch.com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de-DE" dirty="0" smtClean="0"/>
          </a:p>
          <a:p>
            <a:r>
              <a:rPr lang="en-US" dirty="0" smtClean="0"/>
              <a:t>Current (Carnegie Mellon) </a:t>
            </a:r>
          </a:p>
          <a:p>
            <a:pPr lvl="1"/>
            <a:r>
              <a:rPr lang="en-US" dirty="0" smtClean="0"/>
              <a:t>Graduate student (started Jun 30, 2014) </a:t>
            </a:r>
          </a:p>
          <a:p>
            <a:pPr lvl="1"/>
            <a:r>
              <a:rPr lang="en-US" dirty="0" smtClean="0"/>
              <a:t>Electrical and Computer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56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John West. The Lazy Programmer. </a:t>
            </a:r>
            <a:r>
              <a:rPr lang="en-US" dirty="0" err="1" smtClean="0"/>
              <a:t>EarthScope</a:t>
            </a:r>
            <a:r>
              <a:rPr lang="en-US" dirty="0" smtClean="0"/>
              <a:t> US Array. August 16, 2011 </a:t>
            </a:r>
          </a:p>
          <a:p>
            <a:pPr lvl="1"/>
            <a:r>
              <a:rPr lang="fr-FR" dirty="0">
                <a:hlinkClick r:id="rId2"/>
              </a:rPr>
              <a:t>http://www.iris.edu/hq/es_course/content/2011.</a:t>
            </a:r>
            <a:r>
              <a:rPr lang="fr-FR" dirty="0" smtClean="0">
                <a:hlinkClick r:id="rId2"/>
              </a:rPr>
              <a:t>html</a:t>
            </a:r>
            <a:endParaRPr lang="fr-FR" dirty="0" smtClean="0"/>
          </a:p>
          <a:p>
            <a:r>
              <a:rPr lang="fr-FR" dirty="0" smtClean="0"/>
              <a:t>Lay </a:t>
            </a:r>
            <a:r>
              <a:rPr lang="fr-FR" dirty="0" err="1" smtClean="0"/>
              <a:t>Kuan</a:t>
            </a:r>
            <a:r>
              <a:rPr lang="fr-FR" dirty="0" smtClean="0"/>
              <a:t> Loh. </a:t>
            </a:r>
            <a:r>
              <a:rPr lang="fr-FR" dirty="0" err="1" smtClean="0"/>
              <a:t>Demo</a:t>
            </a:r>
            <a:r>
              <a:rPr lang="fr-FR" dirty="0" smtClean="0"/>
              <a:t> code + </a:t>
            </a:r>
            <a:r>
              <a:rPr lang="fr-FR" dirty="0" err="1" smtClean="0"/>
              <a:t>Slides</a:t>
            </a:r>
            <a:r>
              <a:rPr lang="fr-FR" dirty="0" smtClean="0"/>
              <a:t> for session.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://github.com/lkloh/</a:t>
            </a:r>
            <a:r>
              <a:rPr lang="en-US" dirty="0" smtClean="0">
                <a:hlinkClick r:id="rId3"/>
              </a:rPr>
              <a:t>USArray</a:t>
            </a:r>
            <a:endParaRPr lang="en-US" dirty="0" smtClean="0"/>
          </a:p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Loh. Introduction to </a:t>
            </a:r>
            <a:r>
              <a:rPr lang="en-US" dirty="0" err="1" smtClean="0"/>
              <a:t>Github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https://github.com/pysmo/aimbat-docs/wiki/Introduction-to-</a:t>
            </a:r>
            <a:r>
              <a:rPr lang="en-US" dirty="0" smtClean="0">
                <a:hlinkClick r:id="rId4"/>
              </a:rPr>
              <a:t>Github</a:t>
            </a:r>
            <a:r>
              <a:rPr lang="en-US" dirty="0" smtClean="0"/>
              <a:t> </a:t>
            </a:r>
            <a:endParaRPr lang="en-US" dirty="0"/>
          </a:p>
          <a:p>
            <a:r>
              <a:rPr lang="fr-FR" dirty="0" smtClean="0"/>
              <a:t> 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3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easily maintained code</a:t>
            </a:r>
            <a:endParaRPr lang="en-US" dirty="0"/>
          </a:p>
          <a:p>
            <a:r>
              <a:rPr lang="en-US" dirty="0" smtClean="0"/>
              <a:t>Getting unstuck when you hit a problem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5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/>
              <a:t>Writing code </a:t>
            </a:r>
          </a:p>
          <a:p>
            <a:pPr lvl="1"/>
            <a:r>
              <a:rPr lang="en-US" dirty="0" smtClean="0"/>
              <a:t>Writing your own code</a:t>
            </a:r>
          </a:p>
          <a:p>
            <a:pPr lvl="1"/>
            <a:r>
              <a:rPr lang="en-US" dirty="0" smtClean="0"/>
              <a:t>Working on code with collaborators </a:t>
            </a:r>
          </a:p>
          <a:p>
            <a:pPr lvl="1"/>
            <a:r>
              <a:rPr lang="en-US" dirty="0" smtClean="0"/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9092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your own code … </a:t>
            </a:r>
            <a:br>
              <a:rPr lang="en-US" dirty="0" smtClean="0"/>
            </a:b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process, not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4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step through the loop 100 times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duh!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) {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}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8459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3676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Write a header block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2962" y="1981200"/>
            <a:ext cx="8686800" cy="39624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latin typeface="Trebuchet MS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*************************************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  <a:endParaRPr lang="en-US" sz="2400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2-dimensional channel flow program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for channels with free upper surface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                                                    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      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Original by JD West, 01/08/2006  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   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Modified 02/11/2007 to increase resolution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/*****************************************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  <a:endParaRPr lang="en-US" sz="2400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84210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1319</Words>
  <Application>Microsoft Macintosh PowerPoint</Application>
  <PresentationFormat>On-screen Show (4:3)</PresentationFormat>
  <Paragraphs>262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Good Coding Practices</vt:lpstr>
      <vt:lpstr>Contents</vt:lpstr>
      <vt:lpstr>Where I’m coming from</vt:lpstr>
      <vt:lpstr>Takeaway points</vt:lpstr>
      <vt:lpstr>PowerPoint Presentation</vt:lpstr>
      <vt:lpstr>Writing your own code …  Comments</vt:lpstr>
      <vt:lpstr>PowerPoint Presentation</vt:lpstr>
      <vt:lpstr>PowerPoint Presentation</vt:lpstr>
      <vt:lpstr>Write a header block</vt:lpstr>
      <vt:lpstr>Use Descriptive Variable Names</vt:lpstr>
      <vt:lpstr>No magic (numbers)</vt:lpstr>
      <vt:lpstr>No magic (numbers)</vt:lpstr>
      <vt:lpstr>Or, use an external file</vt:lpstr>
      <vt:lpstr>Use descriptive file names</vt:lpstr>
      <vt:lpstr>Pretend you are in a programming team</vt:lpstr>
      <vt:lpstr>Working with someone else</vt:lpstr>
      <vt:lpstr>Taking over someone’s project </vt:lpstr>
      <vt:lpstr>Contents</vt:lpstr>
      <vt:lpstr>What if you hit a problem?</vt:lpstr>
      <vt:lpstr>Do not reinvent the wheel </vt:lpstr>
      <vt:lpstr>Contents</vt:lpstr>
      <vt:lpstr>When to develop your own tool</vt:lpstr>
      <vt:lpstr>Things to keep in mind</vt:lpstr>
      <vt:lpstr>Why Unit Testing</vt:lpstr>
      <vt:lpstr>Contents</vt:lpstr>
      <vt:lpstr>PowerPoint Presentation</vt:lpstr>
      <vt:lpstr>Github</vt:lpstr>
      <vt:lpstr>Demo </vt:lpstr>
      <vt:lpstr>Hard drives</vt:lpstr>
      <vt:lpstr>References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112</cp:revision>
  <dcterms:created xsi:type="dcterms:W3CDTF">2014-07-10T21:10:45Z</dcterms:created>
  <dcterms:modified xsi:type="dcterms:W3CDTF">2014-07-15T00:39:38Z</dcterms:modified>
</cp:coreProperties>
</file>