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3296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5458-8D8A-7A4D-8FA6-14D30EA66EDE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47419_10100387225823198_1272162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r="10812"/>
          <a:stretch/>
        </p:blipFill>
        <p:spPr>
          <a:xfrm>
            <a:off x="3791415" y="1428223"/>
            <a:ext cx="4838495" cy="3985589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80975" y="181985"/>
            <a:ext cx="874000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400" dirty="0" smtClean="0">
                <a:solidFill>
                  <a:srgbClr val="FFFF00"/>
                </a:solidFill>
                <a:latin typeface="Arial"/>
                <a:cs typeface="Arial"/>
              </a:rPr>
              <a:t>Andy Frassetto</a:t>
            </a:r>
            <a:endParaRPr lang="en-US" sz="3400" dirty="0">
              <a:solidFill>
                <a:srgbClr val="FFFF00"/>
              </a:solidFill>
              <a:latin typeface="Arial"/>
              <a:cs typeface="Arial"/>
            </a:endParaRPr>
          </a:p>
          <a:p>
            <a:pPr eaLnBrk="1" hangingPunct="1"/>
            <a:r>
              <a:rPr lang="en-US" sz="3400" dirty="0" smtClean="0">
                <a:solidFill>
                  <a:srgbClr val="FFFF00"/>
                </a:solidFill>
                <a:latin typeface="Arial"/>
                <a:cs typeface="Arial"/>
              </a:rPr>
              <a:t>“Swiss Army Knife” at IRIS HQ for </a:t>
            </a:r>
            <a:r>
              <a:rPr lang="en-US" sz="3400" dirty="0" smtClean="0">
                <a:solidFill>
                  <a:srgbClr val="FFFF00"/>
                </a:solidFill>
                <a:latin typeface="Arial"/>
                <a:cs typeface="Arial"/>
              </a:rPr>
              <a:t>~3 </a:t>
            </a:r>
            <a:r>
              <a:rPr lang="en-US" sz="3400" dirty="0" smtClean="0">
                <a:solidFill>
                  <a:srgbClr val="FFFF00"/>
                </a:solidFill>
                <a:latin typeface="Arial"/>
                <a:cs typeface="Arial"/>
              </a:rPr>
              <a:t>years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0975" y="5474304"/>
            <a:ext cx="874000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2011 Univ. Copenhagen (Scandinavian Post-doc/Vacation)</a:t>
            </a: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Ph.D. 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2009 Univ. Arizona w/George Zandt and Susan Beck</a:t>
            </a: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B.S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. 2004 Univ. South Carolina</a:t>
            </a: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pic>
        <p:nvPicPr>
          <p:cNvPr id="2" name="Picture 1" descr="WELCOM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1" y="1428223"/>
            <a:ext cx="2649992" cy="39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022475" y="93488"/>
            <a:ext cx="1279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 smtClean="0">
                <a:solidFill>
                  <a:srgbClr val="FFFF00"/>
                </a:solidFill>
                <a:latin typeface="Arial"/>
                <a:cs typeface="Arial"/>
              </a:rPr>
              <a:t>SOD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74625" y="690388"/>
            <a:ext cx="3127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 err="1" smtClean="0">
                <a:solidFill>
                  <a:srgbClr val="FFFF00"/>
                </a:solidFill>
                <a:latin typeface="Arial"/>
                <a:cs typeface="Arial"/>
              </a:rPr>
              <a:t>netdc</a:t>
            </a:r>
            <a:r>
              <a:rPr lang="en-US" sz="3600" dirty="0" smtClean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lang="en-US" sz="3600" dirty="0" err="1" smtClean="0">
                <a:solidFill>
                  <a:srgbClr val="FFFF00"/>
                </a:solidFill>
                <a:latin typeface="Arial"/>
                <a:cs typeface="Arial"/>
              </a:rPr>
              <a:t>breqfast</a:t>
            </a:r>
            <a:endParaRPr lang="en-US" sz="3600" dirty="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5125" y="1336719"/>
            <a:ext cx="2936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 err="1" smtClean="0">
                <a:solidFill>
                  <a:srgbClr val="FFFF00"/>
                </a:solidFill>
                <a:latin typeface="Arial"/>
                <a:cs typeface="Arial"/>
              </a:rPr>
              <a:t>webservices</a:t>
            </a:r>
            <a:endParaRPr lang="en-US" sz="3600" dirty="0" smtClean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1" name="Right Arrow 10"/>
          <p:cNvSpPr/>
          <p:nvPr/>
        </p:nvSpPr>
        <p:spPr>
          <a:xfrm rot="1595338">
            <a:off x="3477065" y="497968"/>
            <a:ext cx="1130641" cy="241641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252206">
            <a:off x="3468084" y="1428337"/>
            <a:ext cx="1130641" cy="241641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71679" y="979861"/>
            <a:ext cx="1130641" cy="241641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787756" y="482597"/>
            <a:ext cx="39578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 smtClean="0">
                <a:solidFill>
                  <a:srgbClr val="FFFF00"/>
                </a:solidFill>
                <a:latin typeface="Arial"/>
                <a:cs typeface="Arial"/>
              </a:rPr>
              <a:t>local filing system/processing</a:t>
            </a:r>
          </a:p>
        </p:txBody>
      </p:sp>
      <p:sp>
        <p:nvSpPr>
          <p:cNvPr id="15" name="Right Arrow 14"/>
          <p:cNvSpPr/>
          <p:nvPr/>
        </p:nvSpPr>
        <p:spPr>
          <a:xfrm rot="4010534">
            <a:off x="1889820" y="2205610"/>
            <a:ext cx="803446" cy="241641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0" y="2709434"/>
            <a:ext cx="51604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 smtClean="0">
                <a:solidFill>
                  <a:srgbClr val="FFFF00"/>
                </a:solidFill>
                <a:latin typeface="Arial"/>
                <a:cs typeface="Arial"/>
              </a:rPr>
              <a:t>Community software (e.g. PQLX)</a:t>
            </a:r>
          </a:p>
        </p:txBody>
      </p:sp>
      <p:sp>
        <p:nvSpPr>
          <p:cNvPr id="20" name="Bent Arrow 19"/>
          <p:cNvSpPr/>
          <p:nvPr/>
        </p:nvSpPr>
        <p:spPr>
          <a:xfrm rot="7255220">
            <a:off x="6323089" y="2158310"/>
            <a:ext cx="1412469" cy="459208"/>
          </a:xfrm>
          <a:prstGeom prst="bentArrow">
            <a:avLst>
              <a:gd name="adj1" fmla="val 13488"/>
              <a:gd name="adj2" fmla="val 28249"/>
              <a:gd name="adj3" fmla="val 49531"/>
              <a:gd name="adj4" fmla="val 8250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4669225" y="3064237"/>
            <a:ext cx="43562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 smtClean="0">
                <a:solidFill>
                  <a:srgbClr val="FFFF00"/>
                </a:solidFill>
                <a:latin typeface="Arial"/>
                <a:cs typeface="Arial"/>
              </a:rPr>
              <a:t>Homegrown codes (typically MATLAB)</a:t>
            </a:r>
          </a:p>
        </p:txBody>
      </p:sp>
      <p:sp>
        <p:nvSpPr>
          <p:cNvPr id="23" name="Right Arrow 22"/>
          <p:cNvSpPr/>
          <p:nvPr/>
        </p:nvSpPr>
        <p:spPr>
          <a:xfrm rot="4010534">
            <a:off x="2226713" y="4252136"/>
            <a:ext cx="1021517" cy="307227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7699929">
            <a:off x="6332705" y="4474263"/>
            <a:ext cx="803446" cy="241641"/>
          </a:xfrm>
          <a:prstGeom prst="rightArrow">
            <a:avLst>
              <a:gd name="adj1" fmla="val 21970"/>
              <a:gd name="adj2" fmla="val 85039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-3220" y="4968209"/>
            <a:ext cx="91472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Products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(past: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RFs, SKS splits,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present: visualizations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sensor orientations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spectral measurements</a:t>
            </a:r>
            <a:endParaRPr lang="en-US" sz="2800" dirty="0" smtClean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-3220" y="6022424"/>
            <a:ext cx="91472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dirty="0" smtClean="0">
                <a:solidFill>
                  <a:srgbClr val="3366FF"/>
                </a:solidFill>
                <a:latin typeface="Arial"/>
                <a:cs typeface="Arial"/>
              </a:rPr>
              <a:t>2014 Goals: squeeze some Python into my brain</a:t>
            </a:r>
            <a:endParaRPr lang="en-US" sz="2800" b="1" dirty="0" smtClean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3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Frassetto</dc:creator>
  <cp:lastModifiedBy>Andy Frassetto</cp:lastModifiedBy>
  <cp:revision>8</cp:revision>
  <dcterms:created xsi:type="dcterms:W3CDTF">2013-08-06T16:27:41Z</dcterms:created>
  <dcterms:modified xsi:type="dcterms:W3CDTF">2014-07-28T15:57:43Z</dcterms:modified>
</cp:coreProperties>
</file>