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300" r:id="rId4"/>
    <p:sldId id="257" r:id="rId5"/>
    <p:sldId id="259" r:id="rId6"/>
    <p:sldId id="297" r:id="rId7"/>
    <p:sldId id="269" r:id="rId8"/>
    <p:sldId id="274" r:id="rId9"/>
    <p:sldId id="301" r:id="rId10"/>
    <p:sldId id="266" r:id="rId11"/>
    <p:sldId id="286" r:id="rId12"/>
    <p:sldId id="287" r:id="rId13"/>
    <p:sldId id="279" r:id="rId14"/>
    <p:sldId id="280" r:id="rId15"/>
    <p:sldId id="292" r:id="rId16"/>
    <p:sldId id="281" r:id="rId17"/>
    <p:sldId id="282" r:id="rId18"/>
    <p:sldId id="283" r:id="rId19"/>
    <p:sldId id="284" r:id="rId20"/>
    <p:sldId id="288" r:id="rId21"/>
    <p:sldId id="289" r:id="rId22"/>
    <p:sldId id="299" r:id="rId23"/>
    <p:sldId id="277" r:id="rId24"/>
    <p:sldId id="305" r:id="rId25"/>
    <p:sldId id="303" r:id="rId26"/>
    <p:sldId id="304" r:id="rId27"/>
    <p:sldId id="278" r:id="rId28"/>
    <p:sldId id="298" r:id="rId29"/>
    <p:sldId id="275" r:id="rId30"/>
    <p:sldId id="276" r:id="rId31"/>
    <p:sldId id="306" r:id="rId32"/>
    <p:sldId id="290" r:id="rId33"/>
    <p:sldId id="307" r:id="rId34"/>
    <p:sldId id="308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59" autoAdjust="0"/>
  </p:normalViewPr>
  <p:slideViewPr>
    <p:cSldViewPr snapToGrid="0" snapToObjects="1">
      <p:cViewPr varScale="1">
        <p:scale>
          <a:sx n="51" d="100"/>
          <a:sy n="51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about what to watch out for when coding, especially in the context of writing</a:t>
            </a:r>
            <a:r>
              <a:rPr lang="en-US" baseline="0" dirty="0" smtClean="0"/>
              <a:t> software meant for other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Emily</a:t>
            </a:r>
            <a:r>
              <a:rPr lang="en-US" baseline="0" dirty="0" smtClean="0"/>
              <a:t>’s talk (introduced yesterday)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example, go through the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r>
              <a:rPr lang="en-US" baseline="0" dirty="0" smtClean="0"/>
              <a:t> control, so if something stops working you can go back and revert to the last working state</a:t>
            </a:r>
          </a:p>
          <a:p>
            <a:r>
              <a:rPr lang="en-US" baseline="0" dirty="0" smtClean="0"/>
              <a:t>What to look out for when writing code</a:t>
            </a:r>
          </a:p>
          <a:p>
            <a:r>
              <a:rPr lang="en-US" baseline="0" dirty="0" smtClean="0"/>
              <a:t>How to ask the right questions (when programming), extended to other areas</a:t>
            </a:r>
          </a:p>
          <a:p>
            <a:r>
              <a:rPr lang="en-US" baseline="0" dirty="0" smtClean="0"/>
              <a:t> good practices for writing software</a:t>
            </a:r>
          </a:p>
          <a:p>
            <a:r>
              <a:rPr lang="en-US" baseline="0" dirty="0" smtClean="0"/>
              <a:t>Documentation and how to write it. Try and put it online if possible. Make sure it can be updated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not have much formal schooling in coding, mainly learnt by looking at other people’s code, </a:t>
            </a:r>
            <a:r>
              <a:rPr lang="en-US" baseline="0" dirty="0" err="1" smtClean="0"/>
              <a:t>googling</a:t>
            </a:r>
            <a:r>
              <a:rPr lang="en-US" baseline="0" dirty="0" smtClean="0"/>
              <a:t>, and asking people</a:t>
            </a:r>
          </a:p>
          <a:p>
            <a:r>
              <a:rPr lang="en-US" baseline="0" dirty="0" smtClean="0"/>
              <a:t>Done research in earth science needing computational tools</a:t>
            </a:r>
          </a:p>
          <a:p>
            <a:r>
              <a:rPr lang="en-US" baseline="0" dirty="0" smtClean="0"/>
              <a:t>Worked on several large collaborative coding projects as a software engineer while on a gap year between undergrad and grad school</a:t>
            </a:r>
          </a:p>
          <a:p>
            <a:r>
              <a:rPr lang="en-US" baseline="0" dirty="0" smtClean="0"/>
              <a:t>Now graduate student in electrical and computer engineering.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try</a:t>
            </a:r>
            <a:r>
              <a:rPr lang="en-US" baseline="0" dirty="0" smtClean="0"/>
              <a:t> and remember from this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for sharing code and building a portfolio.</a:t>
            </a:r>
          </a:p>
          <a:p>
            <a:r>
              <a:rPr lang="en-US" dirty="0" err="1" smtClean="0"/>
              <a:t>Conveniet</a:t>
            </a:r>
            <a:r>
              <a:rPr lang="en-US" baseline="0" dirty="0" smtClean="0"/>
              <a:t> as it is hosted on a cloud, can get it anyway just by logging into your account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Bad: troublesome to learn, </a:t>
            </a:r>
          </a:p>
          <a:p>
            <a:r>
              <a:rPr lang="en-US" baseline="0" dirty="0" smtClean="0"/>
              <a:t>Problematic if code needs to be private – need to pay</a:t>
            </a:r>
          </a:p>
          <a:p>
            <a:r>
              <a:rPr lang="en-US" baseline="0" dirty="0" smtClean="0"/>
              <a:t>Code is so hard to read, if you make it public but add no documentation, may be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Make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account and follow along </a:t>
            </a:r>
          </a:p>
          <a:p>
            <a:r>
              <a:rPr lang="en-US" baseline="0" dirty="0" smtClean="0"/>
              <a:t>Wrote up important points covered in the link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smtClean="0"/>
              <a:t>West’s slides used for this</a:t>
            </a:r>
            <a:r>
              <a:rPr lang="en-US" baseline="0" dirty="0" smtClean="0"/>
              <a:t> part </a:t>
            </a:r>
          </a:p>
          <a:p>
            <a:r>
              <a:rPr lang="en-US" baseline="0" dirty="0" smtClean="0"/>
              <a:t>He was an engineer for a while too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does</a:t>
            </a:r>
            <a:r>
              <a:rPr lang="en-US" baseline="0" smtClean="0"/>
              <a:t> that bit of code do?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explicit: for software bugs or your</a:t>
            </a:r>
            <a:r>
              <a:rPr lang="en-US" baseline="0" dirty="0" smtClean="0"/>
              <a:t> own programming bugs?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ellers.com/" TargetMode="External"/><Relationship Id="rId4" Type="http://schemas.openxmlformats.org/officeDocument/2006/relationships/hyperlink" Target="http://mathcrunc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/>
              <a:t>Find out how to do something</a:t>
            </a:r>
          </a:p>
          <a:p>
            <a:pPr lvl="1"/>
            <a:r>
              <a:rPr lang="en-US" dirty="0"/>
              <a:t>Looking for information you need</a:t>
            </a:r>
          </a:p>
          <a:p>
            <a:pPr lvl="1"/>
            <a:r>
              <a:rPr lang="en-US" dirty="0"/>
              <a:t>Using the fruits of other peoples’ labor</a:t>
            </a:r>
            <a:endParaRPr lang="en-US" dirty="0" smtClean="0"/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/>
              <a:t>Writing Documentation</a:t>
            </a:r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smtClean="0"/>
              <a:t>LaTeX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Solving 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good questions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where to ask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Oveflow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Stack Exchange</a:t>
            </a:r>
          </a:p>
          <a:p>
            <a:r>
              <a:rPr lang="en-US" dirty="0" smtClean="0"/>
              <a:t>Search the web</a:t>
            </a:r>
          </a:p>
          <a:p>
            <a:r>
              <a:rPr lang="en-US" dirty="0" smtClean="0"/>
              <a:t>Project mailing lists</a:t>
            </a:r>
          </a:p>
          <a:p>
            <a:r>
              <a:rPr lang="en-US" dirty="0" smtClean="0"/>
              <a:t>Meaningful specific subject headers</a:t>
            </a:r>
          </a:p>
          <a:p>
            <a:r>
              <a:rPr lang="en-US" dirty="0"/>
              <a:t>Questions in readable data formats</a:t>
            </a:r>
          </a:p>
          <a:p>
            <a:r>
              <a:rPr lang="en-US" dirty="0"/>
              <a:t>Have your contact info readily </a:t>
            </a:r>
            <a:r>
              <a:rPr lang="en-US" dirty="0" err="1" smtClean="0"/>
              <a:t>availabl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 descr="Screen Shot 2014-07-21 at 10.0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89"/>
            <a:ext cx="914400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pic>
        <p:nvPicPr>
          <p:cNvPr id="4" name="Picture 3" descr="Screen Shot 2014-07-21 at 10.0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86"/>
            <a:ext cx="9144000" cy="4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Developing Your Own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Admin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  <a:p>
            <a:r>
              <a:rPr lang="en-US" dirty="0" smtClean="0"/>
              <a:t>Versions of software dependencies</a:t>
            </a:r>
          </a:p>
          <a:p>
            <a:pPr lvl="1"/>
            <a:r>
              <a:rPr lang="en-US" dirty="0" smtClean="0"/>
              <a:t>What works on a higher version may be broken on a previous version</a:t>
            </a:r>
          </a:p>
          <a:p>
            <a:pPr lvl="1"/>
            <a:r>
              <a:rPr lang="en-US" dirty="0" smtClean="0"/>
              <a:t>Features in a lower version may be deprecated in a higher version</a:t>
            </a:r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est cases for a program you wrote to check that it works as expected</a:t>
            </a:r>
          </a:p>
          <a:p>
            <a:r>
              <a:rPr lang="en-US" dirty="0" smtClean="0"/>
              <a:t>Needed since sometimes while working on something else/fixing it, you break another feature</a:t>
            </a:r>
          </a:p>
          <a:p>
            <a:r>
              <a:rPr lang="en-US" dirty="0" smtClean="0"/>
              <a:t>Test MVC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 </a:t>
            </a:r>
          </a:p>
        </p:txBody>
      </p:sp>
    </p:spTree>
    <p:extLst>
      <p:ext uri="{BB962C8B-B14F-4D97-AF65-F5344CB8AC3E}">
        <p14:creationId xmlns:p14="http://schemas.microsoft.com/office/powerpoint/2010/main" val="170008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r>
              <a:rPr lang="en-US" dirty="0"/>
              <a:t>Can be used to defend your results </a:t>
            </a:r>
          </a:p>
          <a:p>
            <a:r>
              <a:rPr lang="en-US" dirty="0"/>
              <a:t>Finds problems early</a:t>
            </a:r>
          </a:p>
          <a:p>
            <a:r>
              <a:rPr lang="en-US" dirty="0"/>
              <a:t>Reduces uncertainty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0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3"/>
              </a:rPr>
              <a:t>http://www.dwellers.com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4"/>
              </a:rPr>
              <a:t>http://mathcrunch.com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3308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0" y="3909961"/>
            <a:ext cx="3325557" cy="27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Coding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1370</Words>
  <Application>Microsoft Macintosh PowerPoint</Application>
  <PresentationFormat>On-screen Show (4:3)</PresentationFormat>
  <Paragraphs>229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Good Coding Practices</vt:lpstr>
      <vt:lpstr>Contents</vt:lpstr>
      <vt:lpstr>Admin</vt:lpstr>
      <vt:lpstr>Where I’m coming from</vt:lpstr>
      <vt:lpstr>Takeaway points</vt:lpstr>
      <vt:lpstr>Version Control</vt:lpstr>
      <vt:lpstr>Github</vt:lpstr>
      <vt:lpstr>Demo </vt:lpstr>
      <vt:lpstr>Coding Practices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Solving Problems</vt:lpstr>
      <vt:lpstr>What if you hit a problem?</vt:lpstr>
      <vt:lpstr>How to ask good questions online</vt:lpstr>
      <vt:lpstr>Stack Overflow</vt:lpstr>
      <vt:lpstr>Stack Exchange</vt:lpstr>
      <vt:lpstr>Do not reinvent the wheel </vt:lpstr>
      <vt:lpstr>Developing Your Own Tool</vt:lpstr>
      <vt:lpstr>When to develop your own tool</vt:lpstr>
      <vt:lpstr>Things to keep in mind</vt:lpstr>
      <vt:lpstr>What is unit testing?</vt:lpstr>
      <vt:lpstr>Why Unit Testing</vt:lpstr>
      <vt:lpstr>Documentation</vt:lpstr>
      <vt:lpstr>PowerPoint Presentation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167</cp:revision>
  <dcterms:created xsi:type="dcterms:W3CDTF">2014-07-10T21:10:45Z</dcterms:created>
  <dcterms:modified xsi:type="dcterms:W3CDTF">2014-08-05T06:39:14Z</dcterms:modified>
</cp:coreProperties>
</file>