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1" r:id="rId4"/>
    <p:sldId id="265" r:id="rId5"/>
    <p:sldId id="268" r:id="rId6"/>
    <p:sldId id="258" r:id="rId7"/>
    <p:sldId id="264" r:id="rId8"/>
    <p:sldId id="266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2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9BB02-6833-BD45-A5F8-3B4B56DEAEFD}" type="datetimeFigureOut">
              <a:rPr lang="en-US" smtClean="0"/>
              <a:t>8/2/14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B7C01-31B4-FB41-8747-A2427BA4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11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suggesting to replace the</a:t>
            </a:r>
            <a:r>
              <a:rPr lang="en-US" baseline="0" dirty="0" smtClean="0"/>
              <a:t> SAC part with something else that’s not already on the system, such as </a:t>
            </a:r>
            <a:r>
              <a:rPr lang="en-US" baseline="0" dirty="0" err="1" smtClean="0"/>
              <a:t>JEvalresp</a:t>
            </a:r>
            <a:r>
              <a:rPr lang="en-US" baseline="0" dirty="0" smtClean="0"/>
              <a:t> (or another software downloadable from IRIS) – but I still need to check out the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B7C01-31B4-FB41-8747-A2427BA423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85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edited this a bit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B7C01-31B4-FB41-8747-A2427BA423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03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B7C01-31B4-FB41-8747-A2427BA423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38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will need to explain that python is already installed for the short course, and that this slide is helpful for when they go back to their own computers.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B7C01-31B4-FB41-8747-A2427BA423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31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Obspy</a:t>
            </a:r>
            <a:r>
              <a:rPr lang="en-US" dirty="0" smtClean="0"/>
              <a:t> should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B7C01-31B4-FB41-8747-A2427BA423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57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B7C01-31B4-FB41-8747-A2427BA423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84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B7C01-31B4-FB41-8747-A2427BA423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6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2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9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3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0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7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6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9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4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5AF22-7E07-4B46-95AE-FB6A415E8F1F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5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lkloh/USArray/blob/master/InstallingCommonPrograms/usarray_example.sh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sti.com/JEvalResp/JEvalResp.html" TargetMode="External"/><Relationship Id="rId3" Type="http://schemas.openxmlformats.org/officeDocument/2006/relationships/hyperlink" Target="http://docs.obspy.org/packages/autogen/obspy.iris.client.Client.evalresp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enthought.com/downloads/" TargetMode="External"/><Relationship Id="rId4" Type="http://schemas.openxmlformats.org/officeDocument/2006/relationships/hyperlink" Target="http://aimbat.readthedocs.org/en/latest/docfiles/install_dependencie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obspy/obspy/wiki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obspy/obspy/wiki/Installation-on-Mac-OS-X-using-Macpor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Common Programs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Lay </a:t>
            </a:r>
            <a:r>
              <a:rPr lang="en-US" dirty="0" err="1" smtClean="0"/>
              <a:t>Kuan</a:t>
            </a:r>
            <a:r>
              <a:rPr lang="en-US" dirty="0" smtClean="0"/>
              <a:t> Loh</a:t>
            </a:r>
          </a:p>
          <a:p>
            <a:r>
              <a:rPr lang="en-US" dirty="0" smtClean="0"/>
              <a:t>Suzan van der Lee</a:t>
            </a:r>
          </a:p>
          <a:p>
            <a:r>
              <a:rPr lang="en-US" dirty="0" smtClean="0"/>
              <a:t>August 3,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5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Uninstalling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if the program exists first</a:t>
            </a:r>
          </a:p>
          <a:p>
            <a:pPr lvl="1"/>
            <a:r>
              <a:rPr lang="en-US" b="1" dirty="0"/>
              <a:t>w</a:t>
            </a:r>
            <a:r>
              <a:rPr lang="en-US" b="1" dirty="0" smtClean="0"/>
              <a:t>hich &lt;name-of-program&gt;</a:t>
            </a:r>
          </a:p>
          <a:p>
            <a:r>
              <a:rPr lang="en-US" b="1" dirty="0" err="1" smtClean="0"/>
              <a:t>Sudo</a:t>
            </a:r>
            <a:r>
              <a:rPr lang="en-US" b="1" dirty="0" smtClean="0"/>
              <a:t> </a:t>
            </a:r>
            <a:r>
              <a:rPr lang="en-US" b="1" dirty="0" err="1" smtClean="0"/>
              <a:t>rm</a:t>
            </a:r>
            <a:r>
              <a:rPr lang="en-US" b="1" dirty="0" smtClean="0"/>
              <a:t> &lt;path-to-program&gt;</a:t>
            </a:r>
          </a:p>
          <a:p>
            <a:r>
              <a:rPr lang="en-US" dirty="0" smtClean="0"/>
              <a:t>Repeat until </a:t>
            </a:r>
            <a:r>
              <a:rPr lang="en-US" b="1" dirty="0" smtClean="0"/>
              <a:t>which &lt;name-of-program&gt; </a:t>
            </a:r>
            <a:r>
              <a:rPr lang="en-US" dirty="0" smtClean="0"/>
              <a:t>shows up nothing in terminal</a:t>
            </a:r>
          </a:p>
          <a:p>
            <a:r>
              <a:rPr lang="en-US" dirty="0" smtClean="0"/>
              <a:t>Delete path to scripts in bash file, if appropriate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6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Configuring </a:t>
            </a:r>
            <a:r>
              <a:rPr lang="en-US" dirty="0" smtClean="0"/>
              <a:t>the UNIX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Installing </a:t>
            </a:r>
            <a:r>
              <a:rPr lang="en-US" dirty="0" err="1" smtClean="0"/>
              <a:t>JEvalresp</a:t>
            </a:r>
            <a:endParaRPr lang="en-US" dirty="0" smtClean="0"/>
          </a:p>
          <a:p>
            <a:r>
              <a:rPr lang="en-US" dirty="0" smtClean="0"/>
              <a:t>Python</a:t>
            </a:r>
            <a:endParaRPr lang="en-US" dirty="0" smtClean="0"/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Installing Python</a:t>
            </a:r>
          </a:p>
          <a:p>
            <a:r>
              <a:rPr lang="en-US" dirty="0" err="1" smtClean="0"/>
              <a:t>Obspy</a:t>
            </a:r>
            <a:endParaRPr lang="en-US" dirty="0" smtClean="0"/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Installing </a:t>
            </a:r>
            <a:r>
              <a:rPr lang="en-US" dirty="0" err="1" smtClean="0"/>
              <a:t>Obspy</a:t>
            </a:r>
            <a:endParaRPr lang="en-US" dirty="0" smtClean="0"/>
          </a:p>
          <a:p>
            <a:r>
              <a:rPr lang="en-US" dirty="0"/>
              <a:t>Uninstalling programs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6700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the UNIX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default Bourne Again Unix shell reads the .</a:t>
            </a:r>
            <a:r>
              <a:rPr lang="en-US" dirty="0" err="1" smtClean="0"/>
              <a:t>bashrc</a:t>
            </a:r>
            <a:r>
              <a:rPr lang="en-US" dirty="0" smtClean="0"/>
              <a:t> (or .profile) file when starting and execute commands contained in them</a:t>
            </a:r>
          </a:p>
          <a:p>
            <a:pPr lvl="1"/>
            <a:r>
              <a:rPr lang="en-US" dirty="0" smtClean="0"/>
              <a:t>Shell commands</a:t>
            </a:r>
          </a:p>
          <a:p>
            <a:pPr lvl="1"/>
            <a:r>
              <a:rPr lang="en-US" dirty="0" smtClean="0"/>
              <a:t>set aliases</a:t>
            </a:r>
          </a:p>
          <a:p>
            <a:pPr lvl="1"/>
            <a:r>
              <a:rPr lang="en-US" dirty="0" smtClean="0"/>
              <a:t>Set new environment variables</a:t>
            </a:r>
          </a:p>
          <a:p>
            <a:r>
              <a:rPr lang="en-US" dirty="0" smtClean="0"/>
              <a:t>Profile file</a:t>
            </a:r>
          </a:p>
          <a:p>
            <a:pPr lvl="1"/>
            <a:r>
              <a:rPr lang="en-US" dirty="0" smtClean="0"/>
              <a:t>Search for file name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8344" y="6438952"/>
            <a:ext cx="627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superuser.com</a:t>
            </a:r>
            <a:r>
              <a:rPr lang="en-US" dirty="0"/>
              <a:t>/questions/49289/what-is-the-</a:t>
            </a:r>
            <a:r>
              <a:rPr lang="en-US" dirty="0" err="1"/>
              <a:t>bashrc</a:t>
            </a:r>
            <a:r>
              <a:rPr lang="en-US" dirty="0"/>
              <a:t>-file</a:t>
            </a:r>
          </a:p>
        </p:txBody>
      </p:sp>
    </p:spTree>
    <p:extLst>
      <p:ext uri="{BB962C8B-B14F-4D97-AF65-F5344CB8AC3E}">
        <p14:creationId xmlns:p14="http://schemas.microsoft.com/office/powerpoint/2010/main" val="321683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script to be sourced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Download </a:t>
            </a:r>
            <a:r>
              <a:rPr lang="en-US" dirty="0"/>
              <a:t>this script: </a:t>
            </a:r>
            <a:r>
              <a:rPr lang="en-US" dirty="0">
                <a:hlinkClick r:id="rId3"/>
              </a:rPr>
              <a:t>https://github.com/lkloh/USArray/blob/master/InstallingCommonPrograms/</a:t>
            </a:r>
            <a:r>
              <a:rPr lang="en-US" dirty="0" smtClean="0">
                <a:hlinkClick r:id="rId3"/>
              </a:rPr>
              <a:t>usarray_example.sh</a:t>
            </a:r>
            <a:endParaRPr lang="en-US" dirty="0" smtClean="0"/>
          </a:p>
          <a:p>
            <a:pPr lvl="1"/>
            <a:r>
              <a:rPr lang="en-US" dirty="0" smtClean="0"/>
              <a:t>Alternatively, type: </a:t>
            </a:r>
            <a:r>
              <a:rPr lang="en-US" b="1" dirty="0" smtClean="0"/>
              <a:t>touch </a:t>
            </a:r>
            <a:r>
              <a:rPr lang="en-US" b="1" dirty="0" err="1" smtClean="0"/>
              <a:t>usarray_example.sh</a:t>
            </a:r>
            <a:endParaRPr lang="en-US" b="1" dirty="0" smtClean="0"/>
          </a:p>
          <a:p>
            <a:pPr lvl="1"/>
            <a:r>
              <a:rPr lang="en-US" dirty="0" smtClean="0"/>
              <a:t>And write in it: </a:t>
            </a:r>
            <a:r>
              <a:rPr lang="en-US" b="1" dirty="0" smtClean="0"/>
              <a:t>echo ‘Hello World!’</a:t>
            </a:r>
            <a:endParaRPr lang="en-US" b="1" dirty="0" smtClean="0"/>
          </a:p>
          <a:p>
            <a:r>
              <a:rPr lang="en-US" dirty="0" smtClean="0"/>
              <a:t>Put it somewhere on your computer</a:t>
            </a:r>
          </a:p>
          <a:p>
            <a:r>
              <a:rPr lang="en-US" dirty="0" smtClean="0"/>
              <a:t>Get the path to this script</a:t>
            </a:r>
          </a:p>
          <a:p>
            <a:pPr lvl="1"/>
            <a:r>
              <a:rPr lang="en-US" b="1" dirty="0" smtClean="0"/>
              <a:t>&lt;path-to-file&gt;</a:t>
            </a:r>
          </a:p>
          <a:p>
            <a:r>
              <a:rPr lang="en-US" dirty="0" smtClean="0"/>
              <a:t>Inside your .</a:t>
            </a:r>
            <a:r>
              <a:rPr lang="en-US" dirty="0" err="1" smtClean="0"/>
              <a:t>bash_profile</a:t>
            </a:r>
            <a:r>
              <a:rPr lang="en-US" dirty="0" smtClean="0"/>
              <a:t> file, type</a:t>
            </a:r>
          </a:p>
          <a:p>
            <a:pPr lvl="1"/>
            <a:r>
              <a:rPr lang="en-US" b="1" dirty="0"/>
              <a:t>e</a:t>
            </a:r>
            <a:r>
              <a:rPr lang="en-US" b="1" dirty="0" smtClean="0"/>
              <a:t>xport PATH=$PATH &lt;path-to-file&gt;</a:t>
            </a:r>
          </a:p>
        </p:txBody>
      </p:sp>
    </p:spTree>
    <p:extLst>
      <p:ext uri="{BB962C8B-B14F-4D97-AF65-F5344CB8AC3E}">
        <p14:creationId xmlns:p14="http://schemas.microsoft.com/office/powerpoint/2010/main" val="1135984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</a:t>
            </a:r>
            <a:r>
              <a:rPr lang="en-US" dirty="0" err="1" smtClean="0"/>
              <a:t>JEvalResp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Java version of </a:t>
            </a:r>
            <a:r>
              <a:rPr lang="en-US" dirty="0" err="1" smtClean="0"/>
              <a:t>evalresp</a:t>
            </a:r>
            <a:r>
              <a:rPr lang="en-US" dirty="0" smtClean="0"/>
              <a:t> program</a:t>
            </a:r>
          </a:p>
          <a:p>
            <a:r>
              <a:rPr lang="en-US" dirty="0" smtClean="0"/>
              <a:t>Used to calculate complex spectral response/frequency-amplitude-phase response for a specified station/set of stations</a:t>
            </a:r>
          </a:p>
          <a:p>
            <a:r>
              <a:rPr lang="en-US" dirty="0" smtClean="0"/>
              <a:t>Manual: </a:t>
            </a:r>
            <a:r>
              <a:rPr lang="pl-PL" dirty="0">
                <a:hlinkClick r:id="rId2"/>
              </a:rPr>
              <a:t>http://www.isti.com/JEvalResp/</a:t>
            </a:r>
            <a:r>
              <a:rPr lang="pl-PL" dirty="0" smtClean="0">
                <a:hlinkClick r:id="rId2"/>
              </a:rPr>
              <a:t>JEvalResp.html</a:t>
            </a:r>
            <a:r>
              <a:rPr lang="pl-PL" dirty="0" smtClean="0"/>
              <a:t> </a:t>
            </a:r>
          </a:p>
          <a:p>
            <a:r>
              <a:rPr lang="en-US" dirty="0" smtClean="0"/>
              <a:t>C</a:t>
            </a:r>
            <a:r>
              <a:rPr lang="pl-PL" dirty="0" err="1" smtClean="0"/>
              <a:t>orresponding</a:t>
            </a:r>
            <a:r>
              <a:rPr lang="pl-PL" dirty="0" smtClean="0"/>
              <a:t> </a:t>
            </a:r>
            <a:r>
              <a:rPr lang="pl-PL" dirty="0" err="1" smtClean="0"/>
              <a:t>obspy</a:t>
            </a:r>
            <a:r>
              <a:rPr lang="pl-PL" dirty="0" smtClean="0"/>
              <a:t> </a:t>
            </a:r>
            <a:r>
              <a:rPr lang="pl-PL" dirty="0" err="1" smtClean="0"/>
              <a:t>package</a:t>
            </a:r>
            <a:r>
              <a:rPr lang="pl-PL" dirty="0" smtClean="0"/>
              <a:t>: </a:t>
            </a:r>
            <a:r>
              <a:rPr lang="fr-FR" dirty="0">
                <a:hlinkClick r:id="rId3"/>
              </a:rPr>
              <a:t>http://docs.obspy.org/packages/autogen/</a:t>
            </a:r>
            <a:r>
              <a:rPr lang="fr-FR" dirty="0" smtClean="0">
                <a:hlinkClick r:id="rId3"/>
              </a:rPr>
              <a:t>obspy.iris.client.Client.evalresp.html</a:t>
            </a:r>
            <a:r>
              <a:rPr lang="fr-FR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21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purpose language</a:t>
            </a:r>
          </a:p>
          <a:p>
            <a:r>
              <a:rPr lang="en-US" dirty="0" smtClean="0"/>
              <a:t>High-level</a:t>
            </a:r>
          </a:p>
          <a:p>
            <a:r>
              <a:rPr lang="en-US" dirty="0" smtClean="0"/>
              <a:t>Commonly used for teaching intro CS classes 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Scripting allowed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96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Python --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way: </a:t>
            </a:r>
            <a:r>
              <a:rPr lang="en-US" dirty="0">
                <a:hlinkClick r:id="rId3"/>
              </a:rPr>
              <a:t>https://store.enthought.com/downloads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Hard </a:t>
            </a:r>
            <a:r>
              <a:rPr lang="en-US" dirty="0" err="1" smtClean="0"/>
              <a:t>way:</a:t>
            </a:r>
            <a:r>
              <a:rPr lang="en-US" dirty="0" err="1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://aimbat.readthedocs.org/en/latest/docfiles/</a:t>
            </a:r>
            <a:r>
              <a:rPr lang="en-US" dirty="0" smtClean="0">
                <a:hlinkClick r:id="rId4"/>
              </a:rPr>
              <a:t>install_dependencies.html</a:t>
            </a:r>
            <a:endParaRPr lang="en-US" dirty="0" smtClean="0"/>
          </a:p>
          <a:p>
            <a:r>
              <a:rPr lang="en-US" dirty="0" smtClean="0"/>
              <a:t>Note: Python is already installed on the cluster computers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125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library made for processing seismic data</a:t>
            </a:r>
          </a:p>
          <a:p>
            <a:r>
              <a:rPr lang="en-US" dirty="0" smtClean="0"/>
              <a:t>Very useful if you ever need to develop code for seismology research </a:t>
            </a:r>
          </a:p>
          <a:p>
            <a:r>
              <a:rPr lang="en-US" dirty="0">
                <a:hlinkClick r:id="rId3"/>
              </a:rPr>
              <a:t>https://github.com/obspy/obspy/</a:t>
            </a:r>
            <a:r>
              <a:rPr lang="en-US" dirty="0" smtClean="0">
                <a:hlinkClick r:id="rId3"/>
              </a:rPr>
              <a:t>wiki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172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Obspy</a:t>
            </a:r>
            <a:r>
              <a:rPr lang="en-US" smtClean="0"/>
              <a:t> -- Tips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Macports</a:t>
            </a:r>
            <a:r>
              <a:rPr lang="en-US" dirty="0" smtClean="0"/>
              <a:t> seems the best way: </a:t>
            </a:r>
          </a:p>
          <a:p>
            <a:pPr lvl="1"/>
            <a:r>
              <a:rPr lang="en-US" dirty="0">
                <a:hlinkClick r:id="rId3"/>
              </a:rPr>
              <a:t>https://github.com/obspy/obspy/wiki/Installation-on-Mac-OS-X-using-</a:t>
            </a:r>
            <a:r>
              <a:rPr lang="en-US" dirty="0" smtClean="0">
                <a:hlinkClick r:id="rId3"/>
              </a:rPr>
              <a:t>Macports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91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488</Words>
  <Application>Microsoft Macintosh PowerPoint</Application>
  <PresentationFormat>On-screen Show (4:3)</PresentationFormat>
  <Paragraphs>72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Installing Common Programs</vt:lpstr>
      <vt:lpstr>Contents</vt:lpstr>
      <vt:lpstr>Configuring the UNIX system</vt:lpstr>
      <vt:lpstr>Adding a script to be sourced</vt:lpstr>
      <vt:lpstr>Installing JEvalResp</vt:lpstr>
      <vt:lpstr>Python</vt:lpstr>
      <vt:lpstr>Installing Python -- Tips</vt:lpstr>
      <vt:lpstr>Obspy</vt:lpstr>
      <vt:lpstr>Installing Obspy -- Tips </vt:lpstr>
      <vt:lpstr>Uninstalling programs</vt:lpstr>
    </vt:vector>
  </TitlesOfParts>
  <Company>Dwellers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Coding Practices</dc:title>
  <dc:creator>LK Loh</dc:creator>
  <cp:lastModifiedBy>LK Loh</cp:lastModifiedBy>
  <cp:revision>62</cp:revision>
  <dcterms:created xsi:type="dcterms:W3CDTF">2014-07-10T21:10:45Z</dcterms:created>
  <dcterms:modified xsi:type="dcterms:W3CDTF">2014-08-03T04:24:06Z</dcterms:modified>
</cp:coreProperties>
</file>